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</p:sldIdLst>
  <p:sldSz cy="7772400" cx="10058400"/>
  <p:notesSz cx="10058400" cy="77724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676725" y="582925"/>
            <a:ext cx="6705925" cy="29146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x="1676725" y="582925"/>
            <a:ext cx="6705925" cy="29146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8" name="Shape 158"/>
          <p:cNvSpPr/>
          <p:nvPr>
            <p:ph idx="2" type="sldImg"/>
          </p:nvPr>
        </p:nvSpPr>
        <p:spPr>
          <a:xfrm>
            <a:off x="1676725" y="582925"/>
            <a:ext cx="6705925" cy="29146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7" name="Shape 217"/>
          <p:cNvSpPr/>
          <p:nvPr>
            <p:ph idx="2" type="sldImg"/>
          </p:nvPr>
        </p:nvSpPr>
        <p:spPr>
          <a:xfrm>
            <a:off x="1676725" y="582925"/>
            <a:ext cx="6705925" cy="291464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wo Conten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343982" y="229278"/>
            <a:ext cx="9370433" cy="4910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502920" y="1787651"/>
            <a:ext cx="4375403" cy="512978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2" type="body"/>
          </p:nvPr>
        </p:nvSpPr>
        <p:spPr>
          <a:xfrm>
            <a:off x="5180076" y="1787651"/>
            <a:ext cx="4375403" cy="512978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6424344" y="7162007"/>
            <a:ext cx="304884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5885182" y="7162007"/>
            <a:ext cx="235051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7242047" y="7228332"/>
            <a:ext cx="2313431" cy="3886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888888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ctrTitle"/>
          </p:nvPr>
        </p:nvSpPr>
        <p:spPr>
          <a:xfrm>
            <a:off x="754379" y="2409443"/>
            <a:ext cx="8549639" cy="16322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" type="subTitle"/>
          </p:nvPr>
        </p:nvSpPr>
        <p:spPr>
          <a:xfrm>
            <a:off x="1508759" y="4352544"/>
            <a:ext cx="704088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6424344" y="7162007"/>
            <a:ext cx="304884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5885182" y="7162007"/>
            <a:ext cx="235051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7242047" y="7228332"/>
            <a:ext cx="2313431" cy="3886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888888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343982" y="229278"/>
            <a:ext cx="9370433" cy="4910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502920" y="1787651"/>
            <a:ext cx="9052559" cy="512978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6424344" y="7162007"/>
            <a:ext cx="304884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0" type="dt"/>
          </p:nvPr>
        </p:nvSpPr>
        <p:spPr>
          <a:xfrm>
            <a:off x="5885182" y="7162007"/>
            <a:ext cx="235051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7242047" y="7228332"/>
            <a:ext cx="2313431" cy="3886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888888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Onl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43982" y="229278"/>
            <a:ext cx="9370433" cy="4910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6424344" y="7162007"/>
            <a:ext cx="304884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5885182" y="7162007"/>
            <a:ext cx="235051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7242047" y="7228332"/>
            <a:ext cx="2313431" cy="3886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888888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11" type="ftr"/>
          </p:nvPr>
        </p:nvSpPr>
        <p:spPr>
          <a:xfrm>
            <a:off x="6424344" y="7162007"/>
            <a:ext cx="304884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5885182" y="7162007"/>
            <a:ext cx="235051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7242047" y="7228332"/>
            <a:ext cx="2313431" cy="3886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888888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7946528" y="241993"/>
            <a:ext cx="569713" cy="520599"/>
          </a:xfrm>
          <a:custGeom>
            <a:pathLst>
              <a:path extrusionOk="0" h="520600" w="569714">
                <a:moveTo>
                  <a:pt x="284857" y="0"/>
                </a:moveTo>
                <a:lnTo>
                  <a:pt x="241254" y="3049"/>
                </a:lnTo>
                <a:lnTo>
                  <a:pt x="198481" y="12198"/>
                </a:lnTo>
                <a:lnTo>
                  <a:pt x="157367" y="27446"/>
                </a:lnTo>
                <a:lnTo>
                  <a:pt x="118740" y="48794"/>
                </a:lnTo>
                <a:lnTo>
                  <a:pt x="83432" y="76240"/>
                </a:lnTo>
                <a:lnTo>
                  <a:pt x="53396" y="108505"/>
                </a:lnTo>
                <a:lnTo>
                  <a:pt x="30035" y="143801"/>
                </a:lnTo>
                <a:lnTo>
                  <a:pt x="13349" y="181371"/>
                </a:lnTo>
                <a:lnTo>
                  <a:pt x="3337" y="220457"/>
                </a:lnTo>
                <a:lnTo>
                  <a:pt x="0" y="260300"/>
                </a:lnTo>
                <a:lnTo>
                  <a:pt x="834" y="280269"/>
                </a:lnTo>
                <a:lnTo>
                  <a:pt x="7508" y="319829"/>
                </a:lnTo>
                <a:lnTo>
                  <a:pt x="20858" y="358251"/>
                </a:lnTo>
                <a:lnTo>
                  <a:pt x="40881" y="394779"/>
                </a:lnTo>
                <a:lnTo>
                  <a:pt x="67580" y="428654"/>
                </a:lnTo>
                <a:lnTo>
                  <a:pt x="100620" y="458846"/>
                </a:lnTo>
                <a:lnTo>
                  <a:pt x="137691" y="483243"/>
                </a:lnTo>
                <a:lnTo>
                  <a:pt x="177665" y="501540"/>
                </a:lnTo>
                <a:lnTo>
                  <a:pt x="219712" y="513739"/>
                </a:lnTo>
                <a:lnTo>
                  <a:pt x="263004" y="519838"/>
                </a:lnTo>
                <a:lnTo>
                  <a:pt x="284857" y="520600"/>
                </a:lnTo>
                <a:lnTo>
                  <a:pt x="306710" y="519838"/>
                </a:lnTo>
                <a:lnTo>
                  <a:pt x="350001" y="513739"/>
                </a:lnTo>
                <a:lnTo>
                  <a:pt x="392049" y="501540"/>
                </a:lnTo>
                <a:lnTo>
                  <a:pt x="432023" y="483243"/>
                </a:lnTo>
                <a:lnTo>
                  <a:pt x="469093" y="458846"/>
                </a:lnTo>
                <a:lnTo>
                  <a:pt x="502133" y="428654"/>
                </a:lnTo>
                <a:lnTo>
                  <a:pt x="528832" y="394779"/>
                </a:lnTo>
                <a:lnTo>
                  <a:pt x="548856" y="358251"/>
                </a:lnTo>
                <a:lnTo>
                  <a:pt x="562205" y="319829"/>
                </a:lnTo>
                <a:lnTo>
                  <a:pt x="568880" y="280269"/>
                </a:lnTo>
                <a:lnTo>
                  <a:pt x="569714" y="260300"/>
                </a:lnTo>
                <a:lnTo>
                  <a:pt x="568880" y="240331"/>
                </a:lnTo>
                <a:lnTo>
                  <a:pt x="562205" y="200772"/>
                </a:lnTo>
                <a:lnTo>
                  <a:pt x="548856" y="162349"/>
                </a:lnTo>
                <a:lnTo>
                  <a:pt x="528832" y="125821"/>
                </a:lnTo>
                <a:lnTo>
                  <a:pt x="502133" y="91946"/>
                </a:lnTo>
                <a:lnTo>
                  <a:pt x="469093" y="61755"/>
                </a:lnTo>
                <a:lnTo>
                  <a:pt x="432023" y="37358"/>
                </a:lnTo>
                <a:lnTo>
                  <a:pt x="392049" y="19060"/>
                </a:lnTo>
                <a:lnTo>
                  <a:pt x="350001" y="6861"/>
                </a:lnTo>
                <a:lnTo>
                  <a:pt x="306710" y="762"/>
                </a:lnTo>
                <a:lnTo>
                  <a:pt x="284857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6"/>
          <p:cNvSpPr/>
          <p:nvPr/>
        </p:nvSpPr>
        <p:spPr>
          <a:xfrm>
            <a:off x="7946528" y="241993"/>
            <a:ext cx="569713" cy="520599"/>
          </a:xfrm>
          <a:custGeom>
            <a:pathLst>
              <a:path extrusionOk="0" h="520600" w="569714">
                <a:moveTo>
                  <a:pt x="486280" y="76240"/>
                </a:moveTo>
                <a:lnTo>
                  <a:pt x="516316" y="108504"/>
                </a:lnTo>
                <a:lnTo>
                  <a:pt x="539678" y="143800"/>
                </a:lnTo>
                <a:lnTo>
                  <a:pt x="556364" y="181370"/>
                </a:lnTo>
                <a:lnTo>
                  <a:pt x="566376" y="220456"/>
                </a:lnTo>
                <a:lnTo>
                  <a:pt x="569714" y="260300"/>
                </a:lnTo>
                <a:lnTo>
                  <a:pt x="568879" y="280269"/>
                </a:lnTo>
                <a:lnTo>
                  <a:pt x="562205" y="319828"/>
                </a:lnTo>
                <a:lnTo>
                  <a:pt x="548855" y="358251"/>
                </a:lnTo>
                <a:lnTo>
                  <a:pt x="528831" y="394779"/>
                </a:lnTo>
                <a:lnTo>
                  <a:pt x="502133" y="428654"/>
                </a:lnTo>
                <a:lnTo>
                  <a:pt x="469093" y="458845"/>
                </a:lnTo>
                <a:lnTo>
                  <a:pt x="432022" y="483242"/>
                </a:lnTo>
                <a:lnTo>
                  <a:pt x="392048" y="501540"/>
                </a:lnTo>
                <a:lnTo>
                  <a:pt x="350001" y="513739"/>
                </a:lnTo>
                <a:lnTo>
                  <a:pt x="306709" y="519838"/>
                </a:lnTo>
                <a:lnTo>
                  <a:pt x="284856" y="520600"/>
                </a:lnTo>
                <a:lnTo>
                  <a:pt x="263003" y="519838"/>
                </a:lnTo>
                <a:lnTo>
                  <a:pt x="219712" y="513739"/>
                </a:lnTo>
                <a:lnTo>
                  <a:pt x="177664" y="501540"/>
                </a:lnTo>
                <a:lnTo>
                  <a:pt x="137691" y="483242"/>
                </a:lnTo>
                <a:lnTo>
                  <a:pt x="100620" y="458845"/>
                </a:lnTo>
                <a:lnTo>
                  <a:pt x="67580" y="428654"/>
                </a:lnTo>
                <a:lnTo>
                  <a:pt x="40882" y="394779"/>
                </a:lnTo>
                <a:lnTo>
                  <a:pt x="20858" y="358251"/>
                </a:lnTo>
                <a:lnTo>
                  <a:pt x="7508" y="319828"/>
                </a:lnTo>
                <a:lnTo>
                  <a:pt x="834" y="280269"/>
                </a:lnTo>
                <a:lnTo>
                  <a:pt x="0" y="260300"/>
                </a:lnTo>
                <a:lnTo>
                  <a:pt x="834" y="240331"/>
                </a:lnTo>
                <a:lnTo>
                  <a:pt x="7508" y="200771"/>
                </a:lnTo>
                <a:lnTo>
                  <a:pt x="20858" y="162348"/>
                </a:lnTo>
                <a:lnTo>
                  <a:pt x="40882" y="125821"/>
                </a:lnTo>
                <a:lnTo>
                  <a:pt x="67580" y="91946"/>
                </a:lnTo>
                <a:lnTo>
                  <a:pt x="100620" y="61754"/>
                </a:lnTo>
                <a:lnTo>
                  <a:pt x="137691" y="37357"/>
                </a:lnTo>
                <a:lnTo>
                  <a:pt x="177664" y="19060"/>
                </a:lnTo>
                <a:lnTo>
                  <a:pt x="219712" y="6861"/>
                </a:lnTo>
                <a:lnTo>
                  <a:pt x="263003" y="762"/>
                </a:lnTo>
                <a:lnTo>
                  <a:pt x="284856" y="0"/>
                </a:lnTo>
                <a:lnTo>
                  <a:pt x="306709" y="762"/>
                </a:lnTo>
                <a:lnTo>
                  <a:pt x="350001" y="6861"/>
                </a:lnTo>
                <a:lnTo>
                  <a:pt x="392048" y="19060"/>
                </a:lnTo>
                <a:lnTo>
                  <a:pt x="432022" y="37357"/>
                </a:lnTo>
                <a:lnTo>
                  <a:pt x="469093" y="61754"/>
                </a:lnTo>
                <a:lnTo>
                  <a:pt x="486280" y="76240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7"/>
          <p:cNvSpPr/>
          <p:nvPr/>
        </p:nvSpPr>
        <p:spPr>
          <a:xfrm>
            <a:off x="5441751" y="241993"/>
            <a:ext cx="569713" cy="520599"/>
          </a:xfrm>
          <a:custGeom>
            <a:pathLst>
              <a:path extrusionOk="0" h="520600" w="569714">
                <a:moveTo>
                  <a:pt x="284857" y="0"/>
                </a:moveTo>
                <a:lnTo>
                  <a:pt x="241254" y="3049"/>
                </a:lnTo>
                <a:lnTo>
                  <a:pt x="198481" y="12198"/>
                </a:lnTo>
                <a:lnTo>
                  <a:pt x="157367" y="27446"/>
                </a:lnTo>
                <a:lnTo>
                  <a:pt x="118741" y="48794"/>
                </a:lnTo>
                <a:lnTo>
                  <a:pt x="83433" y="76240"/>
                </a:lnTo>
                <a:lnTo>
                  <a:pt x="53397" y="108505"/>
                </a:lnTo>
                <a:lnTo>
                  <a:pt x="30035" y="143801"/>
                </a:lnTo>
                <a:lnTo>
                  <a:pt x="13349" y="181371"/>
                </a:lnTo>
                <a:lnTo>
                  <a:pt x="3337" y="220457"/>
                </a:lnTo>
                <a:lnTo>
                  <a:pt x="0" y="260300"/>
                </a:lnTo>
                <a:lnTo>
                  <a:pt x="834" y="280269"/>
                </a:lnTo>
                <a:lnTo>
                  <a:pt x="7508" y="319829"/>
                </a:lnTo>
                <a:lnTo>
                  <a:pt x="20858" y="358251"/>
                </a:lnTo>
                <a:lnTo>
                  <a:pt x="40882" y="394779"/>
                </a:lnTo>
                <a:lnTo>
                  <a:pt x="67580" y="428654"/>
                </a:lnTo>
                <a:lnTo>
                  <a:pt x="100620" y="458846"/>
                </a:lnTo>
                <a:lnTo>
                  <a:pt x="137691" y="483243"/>
                </a:lnTo>
                <a:lnTo>
                  <a:pt x="177665" y="501540"/>
                </a:lnTo>
                <a:lnTo>
                  <a:pt x="219712" y="513739"/>
                </a:lnTo>
                <a:lnTo>
                  <a:pt x="263004" y="519838"/>
                </a:lnTo>
                <a:lnTo>
                  <a:pt x="284857" y="520600"/>
                </a:lnTo>
                <a:lnTo>
                  <a:pt x="306710" y="519838"/>
                </a:lnTo>
                <a:lnTo>
                  <a:pt x="350001" y="513739"/>
                </a:lnTo>
                <a:lnTo>
                  <a:pt x="392048" y="501540"/>
                </a:lnTo>
                <a:lnTo>
                  <a:pt x="432022" y="483243"/>
                </a:lnTo>
                <a:lnTo>
                  <a:pt x="469093" y="458846"/>
                </a:lnTo>
                <a:lnTo>
                  <a:pt x="502133" y="428654"/>
                </a:lnTo>
                <a:lnTo>
                  <a:pt x="528832" y="394779"/>
                </a:lnTo>
                <a:lnTo>
                  <a:pt x="548856" y="358251"/>
                </a:lnTo>
                <a:lnTo>
                  <a:pt x="562205" y="319829"/>
                </a:lnTo>
                <a:lnTo>
                  <a:pt x="568880" y="280269"/>
                </a:lnTo>
                <a:lnTo>
                  <a:pt x="569714" y="260300"/>
                </a:lnTo>
                <a:lnTo>
                  <a:pt x="568880" y="240331"/>
                </a:lnTo>
                <a:lnTo>
                  <a:pt x="562205" y="200772"/>
                </a:lnTo>
                <a:lnTo>
                  <a:pt x="548856" y="162349"/>
                </a:lnTo>
                <a:lnTo>
                  <a:pt x="528832" y="125821"/>
                </a:lnTo>
                <a:lnTo>
                  <a:pt x="502133" y="91946"/>
                </a:lnTo>
                <a:lnTo>
                  <a:pt x="469093" y="61755"/>
                </a:lnTo>
                <a:lnTo>
                  <a:pt x="432022" y="37358"/>
                </a:lnTo>
                <a:lnTo>
                  <a:pt x="392049" y="19060"/>
                </a:lnTo>
                <a:lnTo>
                  <a:pt x="350001" y="6861"/>
                </a:lnTo>
                <a:lnTo>
                  <a:pt x="306710" y="762"/>
                </a:lnTo>
                <a:lnTo>
                  <a:pt x="284857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Shape 8"/>
          <p:cNvSpPr/>
          <p:nvPr/>
        </p:nvSpPr>
        <p:spPr>
          <a:xfrm>
            <a:off x="5441751" y="241993"/>
            <a:ext cx="569713" cy="520599"/>
          </a:xfrm>
          <a:custGeom>
            <a:pathLst>
              <a:path extrusionOk="0" h="520600" w="569714">
                <a:moveTo>
                  <a:pt x="486280" y="76240"/>
                </a:moveTo>
                <a:lnTo>
                  <a:pt x="516316" y="108504"/>
                </a:lnTo>
                <a:lnTo>
                  <a:pt x="539678" y="143800"/>
                </a:lnTo>
                <a:lnTo>
                  <a:pt x="556364" y="181370"/>
                </a:lnTo>
                <a:lnTo>
                  <a:pt x="566376" y="220456"/>
                </a:lnTo>
                <a:lnTo>
                  <a:pt x="569714" y="260300"/>
                </a:lnTo>
                <a:lnTo>
                  <a:pt x="568879" y="280269"/>
                </a:lnTo>
                <a:lnTo>
                  <a:pt x="562205" y="319828"/>
                </a:lnTo>
                <a:lnTo>
                  <a:pt x="548855" y="358251"/>
                </a:lnTo>
                <a:lnTo>
                  <a:pt x="528831" y="394779"/>
                </a:lnTo>
                <a:lnTo>
                  <a:pt x="502133" y="428654"/>
                </a:lnTo>
                <a:lnTo>
                  <a:pt x="469093" y="458845"/>
                </a:lnTo>
                <a:lnTo>
                  <a:pt x="432022" y="483242"/>
                </a:lnTo>
                <a:lnTo>
                  <a:pt x="392048" y="501540"/>
                </a:lnTo>
                <a:lnTo>
                  <a:pt x="350001" y="513739"/>
                </a:lnTo>
                <a:lnTo>
                  <a:pt x="306709" y="519838"/>
                </a:lnTo>
                <a:lnTo>
                  <a:pt x="284856" y="520600"/>
                </a:lnTo>
                <a:lnTo>
                  <a:pt x="263003" y="519838"/>
                </a:lnTo>
                <a:lnTo>
                  <a:pt x="219712" y="513739"/>
                </a:lnTo>
                <a:lnTo>
                  <a:pt x="177664" y="501540"/>
                </a:lnTo>
                <a:lnTo>
                  <a:pt x="137691" y="483242"/>
                </a:lnTo>
                <a:lnTo>
                  <a:pt x="100620" y="458845"/>
                </a:lnTo>
                <a:lnTo>
                  <a:pt x="67580" y="428654"/>
                </a:lnTo>
                <a:lnTo>
                  <a:pt x="40882" y="394779"/>
                </a:lnTo>
                <a:lnTo>
                  <a:pt x="20858" y="358251"/>
                </a:lnTo>
                <a:lnTo>
                  <a:pt x="7508" y="319828"/>
                </a:lnTo>
                <a:lnTo>
                  <a:pt x="834" y="280269"/>
                </a:lnTo>
                <a:lnTo>
                  <a:pt x="0" y="260300"/>
                </a:lnTo>
                <a:lnTo>
                  <a:pt x="834" y="240331"/>
                </a:lnTo>
                <a:lnTo>
                  <a:pt x="7508" y="200771"/>
                </a:lnTo>
                <a:lnTo>
                  <a:pt x="20858" y="162349"/>
                </a:lnTo>
                <a:lnTo>
                  <a:pt x="40882" y="125821"/>
                </a:lnTo>
                <a:lnTo>
                  <a:pt x="67580" y="91946"/>
                </a:lnTo>
                <a:lnTo>
                  <a:pt x="100620" y="61754"/>
                </a:lnTo>
                <a:lnTo>
                  <a:pt x="137691" y="37357"/>
                </a:lnTo>
                <a:lnTo>
                  <a:pt x="177664" y="19060"/>
                </a:lnTo>
                <a:lnTo>
                  <a:pt x="219712" y="6861"/>
                </a:lnTo>
                <a:lnTo>
                  <a:pt x="263003" y="762"/>
                </a:lnTo>
                <a:lnTo>
                  <a:pt x="284856" y="0"/>
                </a:lnTo>
                <a:lnTo>
                  <a:pt x="306709" y="762"/>
                </a:lnTo>
                <a:lnTo>
                  <a:pt x="350001" y="6861"/>
                </a:lnTo>
                <a:lnTo>
                  <a:pt x="392048" y="19060"/>
                </a:lnTo>
                <a:lnTo>
                  <a:pt x="432022" y="37357"/>
                </a:lnTo>
                <a:lnTo>
                  <a:pt x="469093" y="61754"/>
                </a:lnTo>
                <a:lnTo>
                  <a:pt x="486280" y="76240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Shape 9"/>
          <p:cNvSpPr/>
          <p:nvPr/>
        </p:nvSpPr>
        <p:spPr>
          <a:xfrm>
            <a:off x="2838747" y="266700"/>
            <a:ext cx="983951" cy="482599"/>
          </a:xfrm>
          <a:custGeom>
            <a:pathLst>
              <a:path extrusionOk="0" h="482600" w="983952">
                <a:moveTo>
                  <a:pt x="834925" y="0"/>
                </a:moveTo>
                <a:lnTo>
                  <a:pt x="135314" y="450"/>
                </a:lnTo>
                <a:lnTo>
                  <a:pt x="93001" y="9961"/>
                </a:lnTo>
                <a:lnTo>
                  <a:pt x="57335" y="30564"/>
                </a:lnTo>
                <a:lnTo>
                  <a:pt x="29900" y="60594"/>
                </a:lnTo>
                <a:lnTo>
                  <a:pt x="12278" y="98388"/>
                </a:lnTo>
                <a:lnTo>
                  <a:pt x="6052" y="142279"/>
                </a:lnTo>
                <a:lnTo>
                  <a:pt x="0" y="328909"/>
                </a:lnTo>
                <a:lnTo>
                  <a:pt x="406" y="339978"/>
                </a:lnTo>
                <a:lnTo>
                  <a:pt x="9406" y="381640"/>
                </a:lnTo>
                <a:lnTo>
                  <a:pt x="28898" y="418832"/>
                </a:lnTo>
                <a:lnTo>
                  <a:pt x="57146" y="449380"/>
                </a:lnTo>
                <a:lnTo>
                  <a:pt x="92410" y="471108"/>
                </a:lnTo>
                <a:lnTo>
                  <a:pt x="132953" y="481841"/>
                </a:lnTo>
                <a:lnTo>
                  <a:pt x="147340" y="482600"/>
                </a:lnTo>
                <a:lnTo>
                  <a:pt x="847218" y="482048"/>
                </a:lnTo>
                <a:lnTo>
                  <a:pt x="887977" y="472001"/>
                </a:lnTo>
                <a:lnTo>
                  <a:pt x="923784" y="450962"/>
                </a:lnTo>
                <a:lnTo>
                  <a:pt x="952815" y="421069"/>
                </a:lnTo>
                <a:lnTo>
                  <a:pt x="973244" y="384463"/>
                </a:lnTo>
                <a:lnTo>
                  <a:pt x="983249" y="343283"/>
                </a:lnTo>
                <a:lnTo>
                  <a:pt x="983952" y="328909"/>
                </a:lnTo>
                <a:lnTo>
                  <a:pt x="983914" y="138926"/>
                </a:lnTo>
                <a:lnTo>
                  <a:pt x="976362" y="96514"/>
                </a:lnTo>
                <a:lnTo>
                  <a:pt x="957130" y="59950"/>
                </a:lnTo>
                <a:lnTo>
                  <a:pt x="928261" y="30767"/>
                </a:lnTo>
                <a:lnTo>
                  <a:pt x="891804" y="10501"/>
                </a:lnTo>
                <a:lnTo>
                  <a:pt x="849804" y="684"/>
                </a:lnTo>
                <a:lnTo>
                  <a:pt x="834925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2838747" y="266700"/>
            <a:ext cx="983951" cy="482598"/>
          </a:xfrm>
          <a:custGeom>
            <a:pathLst>
              <a:path extrusionOk="0" h="482599" w="983952">
                <a:moveTo>
                  <a:pt x="0" y="328910"/>
                </a:moveTo>
                <a:lnTo>
                  <a:pt x="6052" y="142279"/>
                </a:lnTo>
                <a:lnTo>
                  <a:pt x="12278" y="98388"/>
                </a:lnTo>
                <a:lnTo>
                  <a:pt x="29899" y="60594"/>
                </a:lnTo>
                <a:lnTo>
                  <a:pt x="57335" y="30564"/>
                </a:lnTo>
                <a:lnTo>
                  <a:pt x="93000" y="9961"/>
                </a:lnTo>
                <a:lnTo>
                  <a:pt x="135313" y="450"/>
                </a:lnTo>
                <a:lnTo>
                  <a:pt x="834925" y="0"/>
                </a:lnTo>
                <a:lnTo>
                  <a:pt x="849804" y="684"/>
                </a:lnTo>
                <a:lnTo>
                  <a:pt x="891804" y="10501"/>
                </a:lnTo>
                <a:lnTo>
                  <a:pt x="928261" y="30767"/>
                </a:lnTo>
                <a:lnTo>
                  <a:pt x="957129" y="59950"/>
                </a:lnTo>
                <a:lnTo>
                  <a:pt x="976362" y="96514"/>
                </a:lnTo>
                <a:lnTo>
                  <a:pt x="983913" y="138926"/>
                </a:lnTo>
                <a:lnTo>
                  <a:pt x="983952" y="328910"/>
                </a:lnTo>
                <a:lnTo>
                  <a:pt x="983249" y="343283"/>
                </a:lnTo>
                <a:lnTo>
                  <a:pt x="973244" y="384463"/>
                </a:lnTo>
                <a:lnTo>
                  <a:pt x="952814" y="421070"/>
                </a:lnTo>
                <a:lnTo>
                  <a:pt x="923783" y="450962"/>
                </a:lnTo>
                <a:lnTo>
                  <a:pt x="887976" y="472001"/>
                </a:lnTo>
                <a:lnTo>
                  <a:pt x="847217" y="482048"/>
                </a:lnTo>
                <a:lnTo>
                  <a:pt x="147339" y="482599"/>
                </a:lnTo>
                <a:lnTo>
                  <a:pt x="132953" y="481841"/>
                </a:lnTo>
                <a:lnTo>
                  <a:pt x="92410" y="471108"/>
                </a:lnTo>
                <a:lnTo>
                  <a:pt x="57146" y="449380"/>
                </a:lnTo>
                <a:lnTo>
                  <a:pt x="28898" y="418832"/>
                </a:lnTo>
                <a:lnTo>
                  <a:pt x="9405" y="381640"/>
                </a:lnTo>
                <a:lnTo>
                  <a:pt x="406" y="339978"/>
                </a:lnTo>
                <a:lnTo>
                  <a:pt x="0" y="328910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2514596" y="114300"/>
            <a:ext cx="5" cy="7543798"/>
          </a:xfrm>
          <a:custGeom>
            <a:pathLst>
              <a:path extrusionOk="0" h="7543799" w="6">
                <a:moveTo>
                  <a:pt x="6" y="0"/>
                </a:moveTo>
                <a:lnTo>
                  <a:pt x="0" y="7543799"/>
                </a:lnTo>
              </a:path>
            </a:pathLst>
          </a:custGeom>
          <a:noFill/>
          <a:ln cap="flat" cmpd="sng" w="196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5019378" y="114300"/>
            <a:ext cx="5" cy="7543798"/>
          </a:xfrm>
          <a:custGeom>
            <a:pathLst>
              <a:path extrusionOk="0" h="7543799" w="6">
                <a:moveTo>
                  <a:pt x="6" y="0"/>
                </a:moveTo>
                <a:lnTo>
                  <a:pt x="0" y="7543799"/>
                </a:lnTo>
              </a:path>
            </a:pathLst>
          </a:custGeom>
          <a:noFill/>
          <a:ln cap="flat" cmpd="sng" w="196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Shape 13"/>
          <p:cNvSpPr/>
          <p:nvPr/>
        </p:nvSpPr>
        <p:spPr>
          <a:xfrm>
            <a:off x="7533978" y="114300"/>
            <a:ext cx="5" cy="7543798"/>
          </a:xfrm>
          <a:custGeom>
            <a:pathLst>
              <a:path extrusionOk="0" h="7543799" w="6">
                <a:moveTo>
                  <a:pt x="6" y="0"/>
                </a:moveTo>
                <a:lnTo>
                  <a:pt x="0" y="7543799"/>
                </a:lnTo>
              </a:path>
            </a:pathLst>
          </a:custGeom>
          <a:noFill/>
          <a:ln cap="flat" cmpd="sng" w="196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5530155" y="2127943"/>
            <a:ext cx="569712" cy="520599"/>
          </a:xfrm>
          <a:custGeom>
            <a:pathLst>
              <a:path extrusionOk="0" h="520600" w="569713">
                <a:moveTo>
                  <a:pt x="284856" y="0"/>
                </a:moveTo>
                <a:lnTo>
                  <a:pt x="241253" y="3049"/>
                </a:lnTo>
                <a:lnTo>
                  <a:pt x="198480" y="12198"/>
                </a:lnTo>
                <a:lnTo>
                  <a:pt x="157366" y="27446"/>
                </a:lnTo>
                <a:lnTo>
                  <a:pt x="118740" y="48794"/>
                </a:lnTo>
                <a:lnTo>
                  <a:pt x="83432" y="76240"/>
                </a:lnTo>
                <a:lnTo>
                  <a:pt x="53396" y="108505"/>
                </a:lnTo>
                <a:lnTo>
                  <a:pt x="30035" y="143801"/>
                </a:lnTo>
                <a:lnTo>
                  <a:pt x="13349" y="181371"/>
                </a:lnTo>
                <a:lnTo>
                  <a:pt x="3337" y="220457"/>
                </a:lnTo>
                <a:lnTo>
                  <a:pt x="0" y="260300"/>
                </a:lnTo>
                <a:lnTo>
                  <a:pt x="834" y="280269"/>
                </a:lnTo>
                <a:lnTo>
                  <a:pt x="7508" y="319829"/>
                </a:lnTo>
                <a:lnTo>
                  <a:pt x="20858" y="358251"/>
                </a:lnTo>
                <a:lnTo>
                  <a:pt x="40881" y="394779"/>
                </a:lnTo>
                <a:lnTo>
                  <a:pt x="67580" y="428654"/>
                </a:lnTo>
                <a:lnTo>
                  <a:pt x="100619" y="458846"/>
                </a:lnTo>
                <a:lnTo>
                  <a:pt x="137690" y="483243"/>
                </a:lnTo>
                <a:lnTo>
                  <a:pt x="177664" y="501540"/>
                </a:lnTo>
                <a:lnTo>
                  <a:pt x="219711" y="513739"/>
                </a:lnTo>
                <a:lnTo>
                  <a:pt x="263003" y="519838"/>
                </a:lnTo>
                <a:lnTo>
                  <a:pt x="284856" y="520600"/>
                </a:lnTo>
                <a:lnTo>
                  <a:pt x="306709" y="519838"/>
                </a:lnTo>
                <a:lnTo>
                  <a:pt x="350001" y="513739"/>
                </a:lnTo>
                <a:lnTo>
                  <a:pt x="392048" y="501540"/>
                </a:lnTo>
                <a:lnTo>
                  <a:pt x="432022" y="483243"/>
                </a:lnTo>
                <a:lnTo>
                  <a:pt x="469093" y="458846"/>
                </a:lnTo>
                <a:lnTo>
                  <a:pt x="502133" y="428654"/>
                </a:lnTo>
                <a:lnTo>
                  <a:pt x="528831" y="394779"/>
                </a:lnTo>
                <a:lnTo>
                  <a:pt x="548855" y="358251"/>
                </a:lnTo>
                <a:lnTo>
                  <a:pt x="562204" y="319829"/>
                </a:lnTo>
                <a:lnTo>
                  <a:pt x="568879" y="280269"/>
                </a:lnTo>
                <a:lnTo>
                  <a:pt x="569713" y="260300"/>
                </a:lnTo>
                <a:lnTo>
                  <a:pt x="568879" y="240331"/>
                </a:lnTo>
                <a:lnTo>
                  <a:pt x="562204" y="200772"/>
                </a:lnTo>
                <a:lnTo>
                  <a:pt x="548855" y="162349"/>
                </a:lnTo>
                <a:lnTo>
                  <a:pt x="528831" y="125821"/>
                </a:lnTo>
                <a:lnTo>
                  <a:pt x="502133" y="91946"/>
                </a:lnTo>
                <a:lnTo>
                  <a:pt x="469093" y="61755"/>
                </a:lnTo>
                <a:lnTo>
                  <a:pt x="432022" y="37358"/>
                </a:lnTo>
                <a:lnTo>
                  <a:pt x="392048" y="19060"/>
                </a:lnTo>
                <a:lnTo>
                  <a:pt x="350001" y="6861"/>
                </a:lnTo>
                <a:lnTo>
                  <a:pt x="306709" y="762"/>
                </a:lnTo>
                <a:lnTo>
                  <a:pt x="284856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5530155" y="2127943"/>
            <a:ext cx="569713" cy="520599"/>
          </a:xfrm>
          <a:custGeom>
            <a:pathLst>
              <a:path extrusionOk="0" h="520600" w="569714">
                <a:moveTo>
                  <a:pt x="486280" y="76240"/>
                </a:moveTo>
                <a:lnTo>
                  <a:pt x="516316" y="108504"/>
                </a:lnTo>
                <a:lnTo>
                  <a:pt x="539678" y="143800"/>
                </a:lnTo>
                <a:lnTo>
                  <a:pt x="556364" y="181370"/>
                </a:lnTo>
                <a:lnTo>
                  <a:pt x="566376" y="220456"/>
                </a:lnTo>
                <a:lnTo>
                  <a:pt x="569714" y="260300"/>
                </a:lnTo>
                <a:lnTo>
                  <a:pt x="568879" y="280269"/>
                </a:lnTo>
                <a:lnTo>
                  <a:pt x="562205" y="319828"/>
                </a:lnTo>
                <a:lnTo>
                  <a:pt x="548855" y="358251"/>
                </a:lnTo>
                <a:lnTo>
                  <a:pt x="528831" y="394779"/>
                </a:lnTo>
                <a:lnTo>
                  <a:pt x="502133" y="428654"/>
                </a:lnTo>
                <a:lnTo>
                  <a:pt x="469093" y="458845"/>
                </a:lnTo>
                <a:lnTo>
                  <a:pt x="432022" y="483242"/>
                </a:lnTo>
                <a:lnTo>
                  <a:pt x="392048" y="501540"/>
                </a:lnTo>
                <a:lnTo>
                  <a:pt x="350001" y="513739"/>
                </a:lnTo>
                <a:lnTo>
                  <a:pt x="306709" y="519838"/>
                </a:lnTo>
                <a:lnTo>
                  <a:pt x="284856" y="520600"/>
                </a:lnTo>
                <a:lnTo>
                  <a:pt x="263003" y="519838"/>
                </a:lnTo>
                <a:lnTo>
                  <a:pt x="219712" y="513739"/>
                </a:lnTo>
                <a:lnTo>
                  <a:pt x="177664" y="501540"/>
                </a:lnTo>
                <a:lnTo>
                  <a:pt x="137691" y="483242"/>
                </a:lnTo>
                <a:lnTo>
                  <a:pt x="100620" y="458845"/>
                </a:lnTo>
                <a:lnTo>
                  <a:pt x="67580" y="428654"/>
                </a:lnTo>
                <a:lnTo>
                  <a:pt x="40882" y="394779"/>
                </a:lnTo>
                <a:lnTo>
                  <a:pt x="20858" y="358251"/>
                </a:lnTo>
                <a:lnTo>
                  <a:pt x="7508" y="319828"/>
                </a:lnTo>
                <a:lnTo>
                  <a:pt x="834" y="280269"/>
                </a:lnTo>
                <a:lnTo>
                  <a:pt x="0" y="260300"/>
                </a:lnTo>
                <a:lnTo>
                  <a:pt x="834" y="240331"/>
                </a:lnTo>
                <a:lnTo>
                  <a:pt x="7508" y="200771"/>
                </a:lnTo>
                <a:lnTo>
                  <a:pt x="20858" y="162348"/>
                </a:lnTo>
                <a:lnTo>
                  <a:pt x="40882" y="125821"/>
                </a:lnTo>
                <a:lnTo>
                  <a:pt x="67580" y="91946"/>
                </a:lnTo>
                <a:lnTo>
                  <a:pt x="100620" y="61754"/>
                </a:lnTo>
                <a:lnTo>
                  <a:pt x="137691" y="37357"/>
                </a:lnTo>
                <a:lnTo>
                  <a:pt x="177664" y="19060"/>
                </a:lnTo>
                <a:lnTo>
                  <a:pt x="219712" y="6861"/>
                </a:lnTo>
                <a:lnTo>
                  <a:pt x="263003" y="762"/>
                </a:lnTo>
                <a:lnTo>
                  <a:pt x="284856" y="0"/>
                </a:lnTo>
                <a:lnTo>
                  <a:pt x="306709" y="762"/>
                </a:lnTo>
                <a:lnTo>
                  <a:pt x="350001" y="6861"/>
                </a:lnTo>
                <a:lnTo>
                  <a:pt x="392048" y="19060"/>
                </a:lnTo>
                <a:lnTo>
                  <a:pt x="432022" y="37357"/>
                </a:lnTo>
                <a:lnTo>
                  <a:pt x="469093" y="61754"/>
                </a:lnTo>
                <a:lnTo>
                  <a:pt x="486280" y="76240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8172978" y="2138703"/>
            <a:ext cx="235170" cy="224395"/>
          </a:xfrm>
          <a:custGeom>
            <a:pathLst>
              <a:path extrusionOk="0" h="224396" w="235171">
                <a:moveTo>
                  <a:pt x="118408" y="0"/>
                </a:moveTo>
                <a:lnTo>
                  <a:pt x="70812" y="10233"/>
                </a:lnTo>
                <a:lnTo>
                  <a:pt x="37006" y="30697"/>
                </a:lnTo>
                <a:lnTo>
                  <a:pt x="12582" y="60245"/>
                </a:lnTo>
                <a:lnTo>
                  <a:pt x="0" y="105634"/>
                </a:lnTo>
                <a:lnTo>
                  <a:pt x="71" y="117457"/>
                </a:lnTo>
                <a:lnTo>
                  <a:pt x="13406" y="163808"/>
                </a:lnTo>
                <a:lnTo>
                  <a:pt x="37278" y="194928"/>
                </a:lnTo>
                <a:lnTo>
                  <a:pt x="78908" y="218691"/>
                </a:lnTo>
                <a:lnTo>
                  <a:pt x="114096" y="224396"/>
                </a:lnTo>
                <a:lnTo>
                  <a:pt x="126117" y="223947"/>
                </a:lnTo>
                <a:lnTo>
                  <a:pt x="173348" y="210184"/>
                </a:lnTo>
                <a:lnTo>
                  <a:pt x="205443" y="187074"/>
                </a:lnTo>
                <a:lnTo>
                  <a:pt x="230292" y="144402"/>
                </a:lnTo>
                <a:lnTo>
                  <a:pt x="235171" y="108929"/>
                </a:lnTo>
                <a:lnTo>
                  <a:pt x="234176" y="97017"/>
                </a:lnTo>
                <a:lnTo>
                  <a:pt x="217094" y="51797"/>
                </a:lnTo>
                <a:lnTo>
                  <a:pt x="185113" y="19592"/>
                </a:lnTo>
                <a:lnTo>
                  <a:pt x="141889" y="1970"/>
                </a:lnTo>
                <a:lnTo>
                  <a:pt x="118408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8172977" y="2138703"/>
            <a:ext cx="235170" cy="224394"/>
          </a:xfrm>
          <a:custGeom>
            <a:pathLst>
              <a:path extrusionOk="0" h="224395" w="235171">
                <a:moveTo>
                  <a:pt x="200691" y="32148"/>
                </a:moveTo>
                <a:lnTo>
                  <a:pt x="228256" y="73705"/>
                </a:lnTo>
                <a:lnTo>
                  <a:pt x="235171" y="108928"/>
                </a:lnTo>
                <a:lnTo>
                  <a:pt x="234856" y="120868"/>
                </a:lnTo>
                <a:lnTo>
                  <a:pt x="220489" y="166756"/>
                </a:lnTo>
                <a:lnTo>
                  <a:pt x="195236" y="196010"/>
                </a:lnTo>
                <a:lnTo>
                  <a:pt x="161843" y="215435"/>
                </a:lnTo>
                <a:lnTo>
                  <a:pt x="114096" y="224395"/>
                </a:lnTo>
                <a:lnTo>
                  <a:pt x="102163" y="223663"/>
                </a:lnTo>
                <a:lnTo>
                  <a:pt x="57049" y="209090"/>
                </a:lnTo>
                <a:lnTo>
                  <a:pt x="20033" y="174686"/>
                </a:lnTo>
                <a:lnTo>
                  <a:pt x="1442" y="129280"/>
                </a:lnTo>
                <a:lnTo>
                  <a:pt x="0" y="105634"/>
                </a:lnTo>
                <a:lnTo>
                  <a:pt x="1221" y="93906"/>
                </a:lnTo>
                <a:lnTo>
                  <a:pt x="18915" y="49848"/>
                </a:lnTo>
                <a:lnTo>
                  <a:pt x="47940" y="22633"/>
                </a:lnTo>
                <a:lnTo>
                  <a:pt x="82597" y="5872"/>
                </a:lnTo>
                <a:lnTo>
                  <a:pt x="118408" y="0"/>
                </a:lnTo>
                <a:lnTo>
                  <a:pt x="130240" y="404"/>
                </a:lnTo>
                <a:lnTo>
                  <a:pt x="174969" y="13507"/>
                </a:lnTo>
                <a:lnTo>
                  <a:pt x="194687" y="26776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7947056" y="2138703"/>
            <a:ext cx="235170" cy="224395"/>
          </a:xfrm>
          <a:custGeom>
            <a:pathLst>
              <a:path extrusionOk="0" h="224396" w="235171">
                <a:moveTo>
                  <a:pt x="118408" y="0"/>
                </a:moveTo>
                <a:lnTo>
                  <a:pt x="70812" y="10233"/>
                </a:lnTo>
                <a:lnTo>
                  <a:pt x="37006" y="30698"/>
                </a:lnTo>
                <a:lnTo>
                  <a:pt x="12582" y="60246"/>
                </a:lnTo>
                <a:lnTo>
                  <a:pt x="0" y="105634"/>
                </a:lnTo>
                <a:lnTo>
                  <a:pt x="71" y="117457"/>
                </a:lnTo>
                <a:lnTo>
                  <a:pt x="13407" y="163808"/>
                </a:lnTo>
                <a:lnTo>
                  <a:pt x="37279" y="194928"/>
                </a:lnTo>
                <a:lnTo>
                  <a:pt x="78908" y="218691"/>
                </a:lnTo>
                <a:lnTo>
                  <a:pt x="114096" y="224396"/>
                </a:lnTo>
                <a:lnTo>
                  <a:pt x="126118" y="223947"/>
                </a:lnTo>
                <a:lnTo>
                  <a:pt x="173349" y="210184"/>
                </a:lnTo>
                <a:lnTo>
                  <a:pt x="205444" y="187073"/>
                </a:lnTo>
                <a:lnTo>
                  <a:pt x="230293" y="144401"/>
                </a:lnTo>
                <a:lnTo>
                  <a:pt x="235171" y="108928"/>
                </a:lnTo>
                <a:lnTo>
                  <a:pt x="234177" y="97016"/>
                </a:lnTo>
                <a:lnTo>
                  <a:pt x="217094" y="51796"/>
                </a:lnTo>
                <a:lnTo>
                  <a:pt x="185112" y="19592"/>
                </a:lnTo>
                <a:lnTo>
                  <a:pt x="141889" y="1970"/>
                </a:lnTo>
                <a:lnTo>
                  <a:pt x="118408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Shape 19"/>
          <p:cNvSpPr/>
          <p:nvPr/>
        </p:nvSpPr>
        <p:spPr>
          <a:xfrm>
            <a:off x="7947056" y="2138703"/>
            <a:ext cx="235170" cy="224394"/>
          </a:xfrm>
          <a:custGeom>
            <a:pathLst>
              <a:path extrusionOk="0" h="224395" w="235171">
                <a:moveTo>
                  <a:pt x="200691" y="32148"/>
                </a:moveTo>
                <a:lnTo>
                  <a:pt x="228256" y="73705"/>
                </a:lnTo>
                <a:lnTo>
                  <a:pt x="235171" y="108928"/>
                </a:lnTo>
                <a:lnTo>
                  <a:pt x="234856" y="120868"/>
                </a:lnTo>
                <a:lnTo>
                  <a:pt x="220489" y="166756"/>
                </a:lnTo>
                <a:lnTo>
                  <a:pt x="195236" y="196010"/>
                </a:lnTo>
                <a:lnTo>
                  <a:pt x="161843" y="215435"/>
                </a:lnTo>
                <a:lnTo>
                  <a:pt x="114096" y="224395"/>
                </a:lnTo>
                <a:lnTo>
                  <a:pt x="102163" y="223663"/>
                </a:lnTo>
                <a:lnTo>
                  <a:pt x="57049" y="209090"/>
                </a:lnTo>
                <a:lnTo>
                  <a:pt x="20033" y="174686"/>
                </a:lnTo>
                <a:lnTo>
                  <a:pt x="1442" y="129280"/>
                </a:lnTo>
                <a:lnTo>
                  <a:pt x="0" y="105634"/>
                </a:lnTo>
                <a:lnTo>
                  <a:pt x="1221" y="93906"/>
                </a:lnTo>
                <a:lnTo>
                  <a:pt x="18915" y="49848"/>
                </a:lnTo>
                <a:lnTo>
                  <a:pt x="47940" y="22633"/>
                </a:lnTo>
                <a:lnTo>
                  <a:pt x="82597" y="5872"/>
                </a:lnTo>
                <a:lnTo>
                  <a:pt x="118408" y="0"/>
                </a:lnTo>
                <a:lnTo>
                  <a:pt x="130240" y="404"/>
                </a:lnTo>
                <a:lnTo>
                  <a:pt x="174969" y="13507"/>
                </a:lnTo>
                <a:lnTo>
                  <a:pt x="194687" y="26776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Shape 20"/>
          <p:cNvSpPr/>
          <p:nvPr/>
        </p:nvSpPr>
        <p:spPr>
          <a:xfrm>
            <a:off x="8172978" y="2374447"/>
            <a:ext cx="235170" cy="224395"/>
          </a:xfrm>
          <a:custGeom>
            <a:pathLst>
              <a:path extrusionOk="0" h="224396" w="235171">
                <a:moveTo>
                  <a:pt x="118408" y="0"/>
                </a:moveTo>
                <a:lnTo>
                  <a:pt x="70812" y="10233"/>
                </a:lnTo>
                <a:lnTo>
                  <a:pt x="37006" y="30697"/>
                </a:lnTo>
                <a:lnTo>
                  <a:pt x="12582" y="60245"/>
                </a:lnTo>
                <a:lnTo>
                  <a:pt x="0" y="105634"/>
                </a:lnTo>
                <a:lnTo>
                  <a:pt x="71" y="117457"/>
                </a:lnTo>
                <a:lnTo>
                  <a:pt x="13406" y="163808"/>
                </a:lnTo>
                <a:lnTo>
                  <a:pt x="37278" y="194928"/>
                </a:lnTo>
                <a:lnTo>
                  <a:pt x="78908" y="218691"/>
                </a:lnTo>
                <a:lnTo>
                  <a:pt x="114096" y="224396"/>
                </a:lnTo>
                <a:lnTo>
                  <a:pt x="126117" y="223947"/>
                </a:lnTo>
                <a:lnTo>
                  <a:pt x="173348" y="210184"/>
                </a:lnTo>
                <a:lnTo>
                  <a:pt x="205443" y="187074"/>
                </a:lnTo>
                <a:lnTo>
                  <a:pt x="230292" y="144402"/>
                </a:lnTo>
                <a:lnTo>
                  <a:pt x="235171" y="108929"/>
                </a:lnTo>
                <a:lnTo>
                  <a:pt x="234176" y="97017"/>
                </a:lnTo>
                <a:lnTo>
                  <a:pt x="217094" y="51797"/>
                </a:lnTo>
                <a:lnTo>
                  <a:pt x="185113" y="19592"/>
                </a:lnTo>
                <a:lnTo>
                  <a:pt x="141889" y="1970"/>
                </a:lnTo>
                <a:lnTo>
                  <a:pt x="118408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8172977" y="2374447"/>
            <a:ext cx="235170" cy="224394"/>
          </a:xfrm>
          <a:custGeom>
            <a:pathLst>
              <a:path extrusionOk="0" h="224395" w="235171">
                <a:moveTo>
                  <a:pt x="200691" y="32148"/>
                </a:moveTo>
                <a:lnTo>
                  <a:pt x="228256" y="73705"/>
                </a:lnTo>
                <a:lnTo>
                  <a:pt x="235171" y="108928"/>
                </a:lnTo>
                <a:lnTo>
                  <a:pt x="234856" y="120868"/>
                </a:lnTo>
                <a:lnTo>
                  <a:pt x="220489" y="166756"/>
                </a:lnTo>
                <a:lnTo>
                  <a:pt x="195236" y="196010"/>
                </a:lnTo>
                <a:lnTo>
                  <a:pt x="161843" y="215435"/>
                </a:lnTo>
                <a:lnTo>
                  <a:pt x="114096" y="224395"/>
                </a:lnTo>
                <a:lnTo>
                  <a:pt x="102163" y="223663"/>
                </a:lnTo>
                <a:lnTo>
                  <a:pt x="57049" y="209090"/>
                </a:lnTo>
                <a:lnTo>
                  <a:pt x="20033" y="174686"/>
                </a:lnTo>
                <a:lnTo>
                  <a:pt x="1442" y="129280"/>
                </a:lnTo>
                <a:lnTo>
                  <a:pt x="0" y="105634"/>
                </a:lnTo>
                <a:lnTo>
                  <a:pt x="1221" y="93906"/>
                </a:lnTo>
                <a:lnTo>
                  <a:pt x="18915" y="49848"/>
                </a:lnTo>
                <a:lnTo>
                  <a:pt x="47940" y="22633"/>
                </a:lnTo>
                <a:lnTo>
                  <a:pt x="82597" y="5872"/>
                </a:lnTo>
                <a:lnTo>
                  <a:pt x="118408" y="0"/>
                </a:lnTo>
                <a:lnTo>
                  <a:pt x="130240" y="404"/>
                </a:lnTo>
                <a:lnTo>
                  <a:pt x="174969" y="13507"/>
                </a:lnTo>
                <a:lnTo>
                  <a:pt x="194687" y="26776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/>
          <p:nvPr/>
        </p:nvSpPr>
        <p:spPr>
          <a:xfrm>
            <a:off x="7947056" y="2374448"/>
            <a:ext cx="235170" cy="224395"/>
          </a:xfrm>
          <a:custGeom>
            <a:pathLst>
              <a:path extrusionOk="0" h="224396" w="235171">
                <a:moveTo>
                  <a:pt x="118408" y="0"/>
                </a:moveTo>
                <a:lnTo>
                  <a:pt x="70812" y="10233"/>
                </a:lnTo>
                <a:lnTo>
                  <a:pt x="37006" y="30698"/>
                </a:lnTo>
                <a:lnTo>
                  <a:pt x="12582" y="60246"/>
                </a:lnTo>
                <a:lnTo>
                  <a:pt x="0" y="105634"/>
                </a:lnTo>
                <a:lnTo>
                  <a:pt x="71" y="117457"/>
                </a:lnTo>
                <a:lnTo>
                  <a:pt x="13407" y="163808"/>
                </a:lnTo>
                <a:lnTo>
                  <a:pt x="37279" y="194928"/>
                </a:lnTo>
                <a:lnTo>
                  <a:pt x="78908" y="218691"/>
                </a:lnTo>
                <a:lnTo>
                  <a:pt x="114096" y="224396"/>
                </a:lnTo>
                <a:lnTo>
                  <a:pt x="126118" y="223947"/>
                </a:lnTo>
                <a:lnTo>
                  <a:pt x="173349" y="210184"/>
                </a:lnTo>
                <a:lnTo>
                  <a:pt x="205444" y="187073"/>
                </a:lnTo>
                <a:lnTo>
                  <a:pt x="230293" y="144401"/>
                </a:lnTo>
                <a:lnTo>
                  <a:pt x="235171" y="108928"/>
                </a:lnTo>
                <a:lnTo>
                  <a:pt x="234177" y="97016"/>
                </a:lnTo>
                <a:lnTo>
                  <a:pt x="217094" y="51796"/>
                </a:lnTo>
                <a:lnTo>
                  <a:pt x="185112" y="19592"/>
                </a:lnTo>
                <a:lnTo>
                  <a:pt x="141889" y="1970"/>
                </a:lnTo>
                <a:lnTo>
                  <a:pt x="118408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Shape 23"/>
          <p:cNvSpPr/>
          <p:nvPr/>
        </p:nvSpPr>
        <p:spPr>
          <a:xfrm>
            <a:off x="7947056" y="2374447"/>
            <a:ext cx="235170" cy="224394"/>
          </a:xfrm>
          <a:custGeom>
            <a:pathLst>
              <a:path extrusionOk="0" h="224395" w="235171">
                <a:moveTo>
                  <a:pt x="200691" y="32148"/>
                </a:moveTo>
                <a:lnTo>
                  <a:pt x="228256" y="73705"/>
                </a:lnTo>
                <a:lnTo>
                  <a:pt x="235171" y="108928"/>
                </a:lnTo>
                <a:lnTo>
                  <a:pt x="234856" y="120868"/>
                </a:lnTo>
                <a:lnTo>
                  <a:pt x="220489" y="166756"/>
                </a:lnTo>
                <a:lnTo>
                  <a:pt x="195236" y="196010"/>
                </a:lnTo>
                <a:lnTo>
                  <a:pt x="161843" y="215435"/>
                </a:lnTo>
                <a:lnTo>
                  <a:pt x="114096" y="224395"/>
                </a:lnTo>
                <a:lnTo>
                  <a:pt x="102163" y="223663"/>
                </a:lnTo>
                <a:lnTo>
                  <a:pt x="57049" y="209090"/>
                </a:lnTo>
                <a:lnTo>
                  <a:pt x="20033" y="174686"/>
                </a:lnTo>
                <a:lnTo>
                  <a:pt x="1442" y="129280"/>
                </a:lnTo>
                <a:lnTo>
                  <a:pt x="0" y="105634"/>
                </a:lnTo>
                <a:lnTo>
                  <a:pt x="1221" y="93906"/>
                </a:lnTo>
                <a:lnTo>
                  <a:pt x="18915" y="49848"/>
                </a:lnTo>
                <a:lnTo>
                  <a:pt x="47940" y="22633"/>
                </a:lnTo>
                <a:lnTo>
                  <a:pt x="82597" y="5872"/>
                </a:lnTo>
                <a:lnTo>
                  <a:pt x="118408" y="0"/>
                </a:lnTo>
                <a:lnTo>
                  <a:pt x="130240" y="404"/>
                </a:lnTo>
                <a:lnTo>
                  <a:pt x="174969" y="13507"/>
                </a:lnTo>
                <a:lnTo>
                  <a:pt x="194687" y="26776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206275" y="4033551"/>
            <a:ext cx="874215" cy="520599"/>
          </a:xfrm>
          <a:custGeom>
            <a:pathLst>
              <a:path extrusionOk="0" h="520600" w="874216">
                <a:moveTo>
                  <a:pt x="437107" y="0"/>
                </a:moveTo>
                <a:lnTo>
                  <a:pt x="370200" y="3049"/>
                </a:lnTo>
                <a:lnTo>
                  <a:pt x="304565" y="12198"/>
                </a:lnTo>
                <a:lnTo>
                  <a:pt x="241476" y="27446"/>
                </a:lnTo>
                <a:lnTo>
                  <a:pt x="182205" y="48793"/>
                </a:lnTo>
                <a:lnTo>
                  <a:pt x="128026" y="76240"/>
                </a:lnTo>
                <a:lnTo>
                  <a:pt x="81936" y="108504"/>
                </a:lnTo>
                <a:lnTo>
                  <a:pt x="46089" y="143800"/>
                </a:lnTo>
                <a:lnTo>
                  <a:pt x="20484" y="181370"/>
                </a:lnTo>
                <a:lnTo>
                  <a:pt x="5121" y="220456"/>
                </a:lnTo>
                <a:lnTo>
                  <a:pt x="0" y="260299"/>
                </a:lnTo>
                <a:lnTo>
                  <a:pt x="1280" y="280269"/>
                </a:lnTo>
                <a:lnTo>
                  <a:pt x="11522" y="319828"/>
                </a:lnTo>
                <a:lnTo>
                  <a:pt x="32006" y="358250"/>
                </a:lnTo>
                <a:lnTo>
                  <a:pt x="62732" y="394778"/>
                </a:lnTo>
                <a:lnTo>
                  <a:pt x="103701" y="428653"/>
                </a:lnTo>
                <a:lnTo>
                  <a:pt x="154400" y="458845"/>
                </a:lnTo>
                <a:lnTo>
                  <a:pt x="211284" y="483242"/>
                </a:lnTo>
                <a:lnTo>
                  <a:pt x="272623" y="501540"/>
                </a:lnTo>
                <a:lnTo>
                  <a:pt x="337144" y="513738"/>
                </a:lnTo>
                <a:lnTo>
                  <a:pt x="403574" y="519838"/>
                </a:lnTo>
                <a:lnTo>
                  <a:pt x="437107" y="520600"/>
                </a:lnTo>
                <a:lnTo>
                  <a:pt x="470640" y="519838"/>
                </a:lnTo>
                <a:lnTo>
                  <a:pt x="537070" y="513738"/>
                </a:lnTo>
                <a:lnTo>
                  <a:pt x="601591" y="501540"/>
                </a:lnTo>
                <a:lnTo>
                  <a:pt x="662930" y="483242"/>
                </a:lnTo>
                <a:lnTo>
                  <a:pt x="719815" y="458845"/>
                </a:lnTo>
                <a:lnTo>
                  <a:pt x="770514" y="428653"/>
                </a:lnTo>
                <a:lnTo>
                  <a:pt x="811483" y="394778"/>
                </a:lnTo>
                <a:lnTo>
                  <a:pt x="842209" y="358250"/>
                </a:lnTo>
                <a:lnTo>
                  <a:pt x="862693" y="319828"/>
                </a:lnTo>
                <a:lnTo>
                  <a:pt x="872936" y="280269"/>
                </a:lnTo>
                <a:lnTo>
                  <a:pt x="874216" y="260299"/>
                </a:lnTo>
                <a:lnTo>
                  <a:pt x="872936" y="240330"/>
                </a:lnTo>
                <a:lnTo>
                  <a:pt x="862693" y="200771"/>
                </a:lnTo>
                <a:lnTo>
                  <a:pt x="842209" y="162348"/>
                </a:lnTo>
                <a:lnTo>
                  <a:pt x="811483" y="125820"/>
                </a:lnTo>
                <a:lnTo>
                  <a:pt x="770514" y="91945"/>
                </a:lnTo>
                <a:lnTo>
                  <a:pt x="719815" y="61754"/>
                </a:lnTo>
                <a:lnTo>
                  <a:pt x="662930" y="37357"/>
                </a:lnTo>
                <a:lnTo>
                  <a:pt x="601591" y="19060"/>
                </a:lnTo>
                <a:lnTo>
                  <a:pt x="537070" y="6861"/>
                </a:lnTo>
                <a:lnTo>
                  <a:pt x="470640" y="762"/>
                </a:lnTo>
                <a:lnTo>
                  <a:pt x="437107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Shape 25"/>
          <p:cNvSpPr/>
          <p:nvPr/>
        </p:nvSpPr>
        <p:spPr>
          <a:xfrm>
            <a:off x="206275" y="4033550"/>
            <a:ext cx="874215" cy="520599"/>
          </a:xfrm>
          <a:custGeom>
            <a:pathLst>
              <a:path extrusionOk="0" h="520600" w="874216">
                <a:moveTo>
                  <a:pt x="746189" y="76240"/>
                </a:moveTo>
                <a:lnTo>
                  <a:pt x="792279" y="108504"/>
                </a:lnTo>
                <a:lnTo>
                  <a:pt x="828126" y="143800"/>
                </a:lnTo>
                <a:lnTo>
                  <a:pt x="853732" y="181370"/>
                </a:lnTo>
                <a:lnTo>
                  <a:pt x="869095" y="220456"/>
                </a:lnTo>
                <a:lnTo>
                  <a:pt x="874216" y="260300"/>
                </a:lnTo>
                <a:lnTo>
                  <a:pt x="872936" y="280269"/>
                </a:lnTo>
                <a:lnTo>
                  <a:pt x="862693" y="319828"/>
                </a:lnTo>
                <a:lnTo>
                  <a:pt x="842209" y="358251"/>
                </a:lnTo>
                <a:lnTo>
                  <a:pt x="811483" y="394779"/>
                </a:lnTo>
                <a:lnTo>
                  <a:pt x="770514" y="428654"/>
                </a:lnTo>
                <a:lnTo>
                  <a:pt x="719815" y="458845"/>
                </a:lnTo>
                <a:lnTo>
                  <a:pt x="662930" y="483242"/>
                </a:lnTo>
                <a:lnTo>
                  <a:pt x="601591" y="501540"/>
                </a:lnTo>
                <a:lnTo>
                  <a:pt x="537071" y="513739"/>
                </a:lnTo>
                <a:lnTo>
                  <a:pt x="470641" y="519838"/>
                </a:lnTo>
                <a:lnTo>
                  <a:pt x="437107" y="520600"/>
                </a:lnTo>
                <a:lnTo>
                  <a:pt x="403574" y="519838"/>
                </a:lnTo>
                <a:lnTo>
                  <a:pt x="337144" y="513739"/>
                </a:lnTo>
                <a:lnTo>
                  <a:pt x="272623" y="501540"/>
                </a:lnTo>
                <a:lnTo>
                  <a:pt x="211284" y="483242"/>
                </a:lnTo>
                <a:lnTo>
                  <a:pt x="154400" y="458845"/>
                </a:lnTo>
                <a:lnTo>
                  <a:pt x="103701" y="428654"/>
                </a:lnTo>
                <a:lnTo>
                  <a:pt x="62732" y="394779"/>
                </a:lnTo>
                <a:lnTo>
                  <a:pt x="32006" y="358251"/>
                </a:lnTo>
                <a:lnTo>
                  <a:pt x="11522" y="319828"/>
                </a:lnTo>
                <a:lnTo>
                  <a:pt x="1280" y="280269"/>
                </a:lnTo>
                <a:lnTo>
                  <a:pt x="0" y="260300"/>
                </a:lnTo>
                <a:lnTo>
                  <a:pt x="1280" y="240331"/>
                </a:lnTo>
                <a:lnTo>
                  <a:pt x="11522" y="200771"/>
                </a:lnTo>
                <a:lnTo>
                  <a:pt x="32006" y="162348"/>
                </a:lnTo>
                <a:lnTo>
                  <a:pt x="62732" y="125821"/>
                </a:lnTo>
                <a:lnTo>
                  <a:pt x="103701" y="91946"/>
                </a:lnTo>
                <a:lnTo>
                  <a:pt x="154400" y="61754"/>
                </a:lnTo>
                <a:lnTo>
                  <a:pt x="211284" y="37357"/>
                </a:lnTo>
                <a:lnTo>
                  <a:pt x="272623" y="19060"/>
                </a:lnTo>
                <a:lnTo>
                  <a:pt x="337144" y="6861"/>
                </a:lnTo>
                <a:lnTo>
                  <a:pt x="403574" y="762"/>
                </a:lnTo>
                <a:lnTo>
                  <a:pt x="437107" y="0"/>
                </a:lnTo>
                <a:lnTo>
                  <a:pt x="470641" y="762"/>
                </a:lnTo>
                <a:lnTo>
                  <a:pt x="537071" y="6861"/>
                </a:lnTo>
                <a:lnTo>
                  <a:pt x="601591" y="19060"/>
                </a:lnTo>
                <a:lnTo>
                  <a:pt x="662930" y="37357"/>
                </a:lnTo>
                <a:lnTo>
                  <a:pt x="719815" y="61754"/>
                </a:lnTo>
                <a:lnTo>
                  <a:pt x="746189" y="76240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Shape 26"/>
          <p:cNvSpPr/>
          <p:nvPr/>
        </p:nvSpPr>
        <p:spPr>
          <a:xfrm>
            <a:off x="5343525" y="4051300"/>
            <a:ext cx="688974" cy="482599"/>
          </a:xfrm>
          <a:custGeom>
            <a:pathLst>
              <a:path extrusionOk="0" h="482600" w="688975">
                <a:moveTo>
                  <a:pt x="540246" y="0"/>
                </a:moveTo>
                <a:lnTo>
                  <a:pt x="142309" y="86"/>
                </a:lnTo>
                <a:lnTo>
                  <a:pt x="100164" y="8035"/>
                </a:lnTo>
                <a:lnTo>
                  <a:pt x="63606" y="27466"/>
                </a:lnTo>
                <a:lnTo>
                  <a:pt x="34276" y="56359"/>
                </a:lnTo>
                <a:lnTo>
                  <a:pt x="13817" y="92696"/>
                </a:lnTo>
                <a:lnTo>
                  <a:pt x="3870" y="134457"/>
                </a:lnTo>
                <a:lnTo>
                  <a:pt x="0" y="335866"/>
                </a:lnTo>
                <a:lnTo>
                  <a:pt x="102" y="341407"/>
                </a:lnTo>
                <a:lnTo>
                  <a:pt x="7958" y="383691"/>
                </a:lnTo>
                <a:lnTo>
                  <a:pt x="27003" y="420701"/>
                </a:lnTo>
                <a:lnTo>
                  <a:pt x="55371" y="450617"/>
                </a:lnTo>
                <a:lnTo>
                  <a:pt x="91197" y="471616"/>
                </a:lnTo>
                <a:lnTo>
                  <a:pt x="132614" y="481879"/>
                </a:lnTo>
                <a:lnTo>
                  <a:pt x="147340" y="482600"/>
                </a:lnTo>
                <a:lnTo>
                  <a:pt x="546906" y="482453"/>
                </a:lnTo>
                <a:lnTo>
                  <a:pt x="589113" y="474426"/>
                </a:lnTo>
                <a:lnTo>
                  <a:pt x="626291" y="455424"/>
                </a:lnTo>
                <a:lnTo>
                  <a:pt x="656498" y="427241"/>
                </a:lnTo>
                <a:lnTo>
                  <a:pt x="677795" y="391673"/>
                </a:lnTo>
                <a:lnTo>
                  <a:pt x="688240" y="350517"/>
                </a:lnTo>
                <a:lnTo>
                  <a:pt x="688975" y="335866"/>
                </a:lnTo>
                <a:lnTo>
                  <a:pt x="688721" y="140607"/>
                </a:lnTo>
                <a:lnTo>
                  <a:pt x="680053" y="98858"/>
                </a:lnTo>
                <a:lnTo>
                  <a:pt x="660434" y="62067"/>
                </a:lnTo>
                <a:lnTo>
                  <a:pt x="631756" y="32162"/>
                </a:lnTo>
                <a:lnTo>
                  <a:pt x="595913" y="11073"/>
                </a:lnTo>
                <a:lnTo>
                  <a:pt x="554796" y="727"/>
                </a:lnTo>
                <a:lnTo>
                  <a:pt x="540246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5343525" y="4051300"/>
            <a:ext cx="688973" cy="482598"/>
          </a:xfrm>
          <a:custGeom>
            <a:pathLst>
              <a:path extrusionOk="0" h="482599" w="688974">
                <a:moveTo>
                  <a:pt x="0" y="335866"/>
                </a:moveTo>
                <a:lnTo>
                  <a:pt x="3174" y="149235"/>
                </a:lnTo>
                <a:lnTo>
                  <a:pt x="9252" y="106114"/>
                </a:lnTo>
                <a:lnTo>
                  <a:pt x="26389" y="67744"/>
                </a:lnTo>
                <a:lnTo>
                  <a:pt x="52945" y="36145"/>
                </a:lnTo>
                <a:lnTo>
                  <a:pt x="87276" y="13336"/>
                </a:lnTo>
                <a:lnTo>
                  <a:pt x="127741" y="1336"/>
                </a:lnTo>
                <a:lnTo>
                  <a:pt x="540246" y="0"/>
                </a:lnTo>
                <a:lnTo>
                  <a:pt x="554796" y="727"/>
                </a:lnTo>
                <a:lnTo>
                  <a:pt x="595913" y="11073"/>
                </a:lnTo>
                <a:lnTo>
                  <a:pt x="631756" y="32162"/>
                </a:lnTo>
                <a:lnTo>
                  <a:pt x="660434" y="62066"/>
                </a:lnTo>
                <a:lnTo>
                  <a:pt x="680053" y="98857"/>
                </a:lnTo>
                <a:lnTo>
                  <a:pt x="688721" y="140607"/>
                </a:lnTo>
                <a:lnTo>
                  <a:pt x="688974" y="335866"/>
                </a:lnTo>
                <a:lnTo>
                  <a:pt x="688240" y="350516"/>
                </a:lnTo>
                <a:lnTo>
                  <a:pt x="677795" y="391673"/>
                </a:lnTo>
                <a:lnTo>
                  <a:pt x="656499" y="427241"/>
                </a:lnTo>
                <a:lnTo>
                  <a:pt x="626291" y="455424"/>
                </a:lnTo>
                <a:lnTo>
                  <a:pt x="589113" y="474426"/>
                </a:lnTo>
                <a:lnTo>
                  <a:pt x="546906" y="482453"/>
                </a:lnTo>
                <a:lnTo>
                  <a:pt x="147339" y="482599"/>
                </a:lnTo>
                <a:lnTo>
                  <a:pt x="132614" y="481879"/>
                </a:lnTo>
                <a:lnTo>
                  <a:pt x="91197" y="471616"/>
                </a:lnTo>
                <a:lnTo>
                  <a:pt x="55371" y="450617"/>
                </a:lnTo>
                <a:lnTo>
                  <a:pt x="27003" y="420701"/>
                </a:lnTo>
                <a:lnTo>
                  <a:pt x="7958" y="383691"/>
                </a:lnTo>
                <a:lnTo>
                  <a:pt x="102" y="341407"/>
                </a:lnTo>
                <a:lnTo>
                  <a:pt x="0" y="335866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7948570" y="4034480"/>
            <a:ext cx="423674" cy="520599"/>
          </a:xfrm>
          <a:custGeom>
            <a:pathLst>
              <a:path extrusionOk="0" h="520600" w="423675">
                <a:moveTo>
                  <a:pt x="211837" y="0"/>
                </a:moveTo>
                <a:lnTo>
                  <a:pt x="163392" y="6861"/>
                </a:lnTo>
                <a:lnTo>
                  <a:pt x="117028" y="27446"/>
                </a:lnTo>
                <a:lnTo>
                  <a:pt x="74827" y="61754"/>
                </a:lnTo>
                <a:lnTo>
                  <a:pt x="50257" y="91945"/>
                </a:lnTo>
                <a:lnTo>
                  <a:pt x="30402" y="125821"/>
                </a:lnTo>
                <a:lnTo>
                  <a:pt x="15511" y="162348"/>
                </a:lnTo>
                <a:lnTo>
                  <a:pt x="5584" y="200771"/>
                </a:lnTo>
                <a:lnTo>
                  <a:pt x="620" y="240331"/>
                </a:lnTo>
                <a:lnTo>
                  <a:pt x="0" y="260300"/>
                </a:lnTo>
                <a:lnTo>
                  <a:pt x="620" y="280269"/>
                </a:lnTo>
                <a:lnTo>
                  <a:pt x="5584" y="319829"/>
                </a:lnTo>
                <a:lnTo>
                  <a:pt x="15511" y="358252"/>
                </a:lnTo>
                <a:lnTo>
                  <a:pt x="30402" y="394779"/>
                </a:lnTo>
                <a:lnTo>
                  <a:pt x="50257" y="428655"/>
                </a:lnTo>
                <a:lnTo>
                  <a:pt x="74827" y="458846"/>
                </a:lnTo>
                <a:lnTo>
                  <a:pt x="117028" y="493154"/>
                </a:lnTo>
                <a:lnTo>
                  <a:pt x="163392" y="513739"/>
                </a:lnTo>
                <a:lnTo>
                  <a:pt x="211837" y="520600"/>
                </a:lnTo>
                <a:lnTo>
                  <a:pt x="228089" y="519838"/>
                </a:lnTo>
                <a:lnTo>
                  <a:pt x="276071" y="508402"/>
                </a:lnTo>
                <a:lnTo>
                  <a:pt x="321279" y="483243"/>
                </a:lnTo>
                <a:lnTo>
                  <a:pt x="361628" y="444360"/>
                </a:lnTo>
                <a:lnTo>
                  <a:pt x="383965" y="412096"/>
                </a:lnTo>
                <a:lnTo>
                  <a:pt x="401338" y="376800"/>
                </a:lnTo>
                <a:lnTo>
                  <a:pt x="413748" y="339230"/>
                </a:lnTo>
                <a:lnTo>
                  <a:pt x="421193" y="300144"/>
                </a:lnTo>
                <a:lnTo>
                  <a:pt x="423675" y="260300"/>
                </a:lnTo>
                <a:lnTo>
                  <a:pt x="423055" y="240331"/>
                </a:lnTo>
                <a:lnTo>
                  <a:pt x="418091" y="200771"/>
                </a:lnTo>
                <a:lnTo>
                  <a:pt x="408163" y="162348"/>
                </a:lnTo>
                <a:lnTo>
                  <a:pt x="393272" y="125821"/>
                </a:lnTo>
                <a:lnTo>
                  <a:pt x="373417" y="91945"/>
                </a:lnTo>
                <a:lnTo>
                  <a:pt x="348847" y="61754"/>
                </a:lnTo>
                <a:lnTo>
                  <a:pt x="306646" y="27446"/>
                </a:lnTo>
                <a:lnTo>
                  <a:pt x="260283" y="6861"/>
                </a:lnTo>
                <a:lnTo>
                  <a:pt x="211837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7948570" y="4034480"/>
            <a:ext cx="423674" cy="520599"/>
          </a:xfrm>
          <a:custGeom>
            <a:pathLst>
              <a:path extrusionOk="0" h="520600" w="423675">
                <a:moveTo>
                  <a:pt x="361628" y="76240"/>
                </a:moveTo>
                <a:lnTo>
                  <a:pt x="383965" y="108504"/>
                </a:lnTo>
                <a:lnTo>
                  <a:pt x="401338" y="143800"/>
                </a:lnTo>
                <a:lnTo>
                  <a:pt x="413747" y="181370"/>
                </a:lnTo>
                <a:lnTo>
                  <a:pt x="421193" y="220456"/>
                </a:lnTo>
                <a:lnTo>
                  <a:pt x="423675" y="260300"/>
                </a:lnTo>
                <a:lnTo>
                  <a:pt x="423054" y="280269"/>
                </a:lnTo>
                <a:lnTo>
                  <a:pt x="418090" y="319828"/>
                </a:lnTo>
                <a:lnTo>
                  <a:pt x="408163" y="358251"/>
                </a:lnTo>
                <a:lnTo>
                  <a:pt x="393272" y="394779"/>
                </a:lnTo>
                <a:lnTo>
                  <a:pt x="373417" y="428654"/>
                </a:lnTo>
                <a:lnTo>
                  <a:pt x="348847" y="458845"/>
                </a:lnTo>
                <a:lnTo>
                  <a:pt x="306646" y="493154"/>
                </a:lnTo>
                <a:lnTo>
                  <a:pt x="260282" y="513739"/>
                </a:lnTo>
                <a:lnTo>
                  <a:pt x="211837" y="520600"/>
                </a:lnTo>
                <a:lnTo>
                  <a:pt x="195586" y="519838"/>
                </a:lnTo>
                <a:lnTo>
                  <a:pt x="147603" y="508402"/>
                </a:lnTo>
                <a:lnTo>
                  <a:pt x="102395" y="483242"/>
                </a:lnTo>
                <a:lnTo>
                  <a:pt x="62045" y="444360"/>
                </a:lnTo>
                <a:lnTo>
                  <a:pt x="39709" y="412095"/>
                </a:lnTo>
                <a:lnTo>
                  <a:pt x="22336" y="376799"/>
                </a:lnTo>
                <a:lnTo>
                  <a:pt x="9927" y="339229"/>
                </a:lnTo>
                <a:lnTo>
                  <a:pt x="2481" y="300143"/>
                </a:lnTo>
                <a:lnTo>
                  <a:pt x="0" y="260300"/>
                </a:lnTo>
                <a:lnTo>
                  <a:pt x="620" y="240331"/>
                </a:lnTo>
                <a:lnTo>
                  <a:pt x="5584" y="200771"/>
                </a:lnTo>
                <a:lnTo>
                  <a:pt x="15511" y="162349"/>
                </a:lnTo>
                <a:lnTo>
                  <a:pt x="30402" y="125821"/>
                </a:lnTo>
                <a:lnTo>
                  <a:pt x="50257" y="91946"/>
                </a:lnTo>
                <a:lnTo>
                  <a:pt x="74827" y="61754"/>
                </a:lnTo>
                <a:lnTo>
                  <a:pt x="117027" y="27446"/>
                </a:lnTo>
                <a:lnTo>
                  <a:pt x="163391" y="6861"/>
                </a:lnTo>
                <a:lnTo>
                  <a:pt x="211837" y="0"/>
                </a:lnTo>
                <a:lnTo>
                  <a:pt x="228088" y="762"/>
                </a:lnTo>
                <a:lnTo>
                  <a:pt x="276071" y="12198"/>
                </a:lnTo>
                <a:lnTo>
                  <a:pt x="321279" y="37357"/>
                </a:lnTo>
                <a:lnTo>
                  <a:pt x="361628" y="76240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Shape 30"/>
          <p:cNvSpPr/>
          <p:nvPr/>
        </p:nvSpPr>
        <p:spPr>
          <a:xfrm>
            <a:off x="2784085" y="5876582"/>
            <a:ext cx="874215" cy="520599"/>
          </a:xfrm>
          <a:custGeom>
            <a:pathLst>
              <a:path extrusionOk="0" h="520600" w="874216">
                <a:moveTo>
                  <a:pt x="437108" y="0"/>
                </a:moveTo>
                <a:lnTo>
                  <a:pt x="370200" y="3049"/>
                </a:lnTo>
                <a:lnTo>
                  <a:pt x="304566" y="12198"/>
                </a:lnTo>
                <a:lnTo>
                  <a:pt x="241477" y="27446"/>
                </a:lnTo>
                <a:lnTo>
                  <a:pt x="182206" y="48793"/>
                </a:lnTo>
                <a:lnTo>
                  <a:pt x="128026" y="76240"/>
                </a:lnTo>
                <a:lnTo>
                  <a:pt x="81936" y="108504"/>
                </a:lnTo>
                <a:lnTo>
                  <a:pt x="46089" y="143800"/>
                </a:lnTo>
                <a:lnTo>
                  <a:pt x="20484" y="181370"/>
                </a:lnTo>
                <a:lnTo>
                  <a:pt x="5121" y="220456"/>
                </a:lnTo>
                <a:lnTo>
                  <a:pt x="0" y="260299"/>
                </a:lnTo>
                <a:lnTo>
                  <a:pt x="1280" y="280269"/>
                </a:lnTo>
                <a:lnTo>
                  <a:pt x="11522" y="319828"/>
                </a:lnTo>
                <a:lnTo>
                  <a:pt x="32006" y="358250"/>
                </a:lnTo>
                <a:lnTo>
                  <a:pt x="62732" y="394778"/>
                </a:lnTo>
                <a:lnTo>
                  <a:pt x="103701" y="428653"/>
                </a:lnTo>
                <a:lnTo>
                  <a:pt x="154400" y="458845"/>
                </a:lnTo>
                <a:lnTo>
                  <a:pt x="211285" y="483242"/>
                </a:lnTo>
                <a:lnTo>
                  <a:pt x="272624" y="501540"/>
                </a:lnTo>
                <a:lnTo>
                  <a:pt x="337145" y="513738"/>
                </a:lnTo>
                <a:lnTo>
                  <a:pt x="403575" y="519838"/>
                </a:lnTo>
                <a:lnTo>
                  <a:pt x="437108" y="520600"/>
                </a:lnTo>
                <a:lnTo>
                  <a:pt x="470641" y="519838"/>
                </a:lnTo>
                <a:lnTo>
                  <a:pt x="537071" y="513738"/>
                </a:lnTo>
                <a:lnTo>
                  <a:pt x="601592" y="501540"/>
                </a:lnTo>
                <a:lnTo>
                  <a:pt x="662931" y="483242"/>
                </a:lnTo>
                <a:lnTo>
                  <a:pt x="719816" y="458845"/>
                </a:lnTo>
                <a:lnTo>
                  <a:pt x="770515" y="428653"/>
                </a:lnTo>
                <a:lnTo>
                  <a:pt x="811483" y="394778"/>
                </a:lnTo>
                <a:lnTo>
                  <a:pt x="842209" y="358250"/>
                </a:lnTo>
                <a:lnTo>
                  <a:pt x="862694" y="319828"/>
                </a:lnTo>
                <a:lnTo>
                  <a:pt x="872936" y="280269"/>
                </a:lnTo>
                <a:lnTo>
                  <a:pt x="874216" y="260299"/>
                </a:lnTo>
                <a:lnTo>
                  <a:pt x="872936" y="240330"/>
                </a:lnTo>
                <a:lnTo>
                  <a:pt x="862694" y="200771"/>
                </a:lnTo>
                <a:lnTo>
                  <a:pt x="842209" y="162348"/>
                </a:lnTo>
                <a:lnTo>
                  <a:pt x="811483" y="125820"/>
                </a:lnTo>
                <a:lnTo>
                  <a:pt x="770515" y="91945"/>
                </a:lnTo>
                <a:lnTo>
                  <a:pt x="719816" y="61754"/>
                </a:lnTo>
                <a:lnTo>
                  <a:pt x="662931" y="37357"/>
                </a:lnTo>
                <a:lnTo>
                  <a:pt x="601592" y="19060"/>
                </a:lnTo>
                <a:lnTo>
                  <a:pt x="537071" y="6861"/>
                </a:lnTo>
                <a:lnTo>
                  <a:pt x="470641" y="762"/>
                </a:lnTo>
                <a:lnTo>
                  <a:pt x="437108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Shape 31"/>
          <p:cNvSpPr/>
          <p:nvPr/>
        </p:nvSpPr>
        <p:spPr>
          <a:xfrm>
            <a:off x="2784085" y="5876583"/>
            <a:ext cx="874215" cy="520599"/>
          </a:xfrm>
          <a:custGeom>
            <a:pathLst>
              <a:path extrusionOk="0" h="520600" w="874216">
                <a:moveTo>
                  <a:pt x="746189" y="76240"/>
                </a:moveTo>
                <a:lnTo>
                  <a:pt x="792279" y="108504"/>
                </a:lnTo>
                <a:lnTo>
                  <a:pt x="828126" y="143800"/>
                </a:lnTo>
                <a:lnTo>
                  <a:pt x="853732" y="181370"/>
                </a:lnTo>
                <a:lnTo>
                  <a:pt x="869095" y="220456"/>
                </a:lnTo>
                <a:lnTo>
                  <a:pt x="874216" y="260300"/>
                </a:lnTo>
                <a:lnTo>
                  <a:pt x="872936" y="280269"/>
                </a:lnTo>
                <a:lnTo>
                  <a:pt x="862694" y="319828"/>
                </a:lnTo>
                <a:lnTo>
                  <a:pt x="842209" y="358251"/>
                </a:lnTo>
                <a:lnTo>
                  <a:pt x="811483" y="394779"/>
                </a:lnTo>
                <a:lnTo>
                  <a:pt x="770514" y="428654"/>
                </a:lnTo>
                <a:lnTo>
                  <a:pt x="719815" y="458845"/>
                </a:lnTo>
                <a:lnTo>
                  <a:pt x="662931" y="483242"/>
                </a:lnTo>
                <a:lnTo>
                  <a:pt x="601592" y="501540"/>
                </a:lnTo>
                <a:lnTo>
                  <a:pt x="537071" y="513739"/>
                </a:lnTo>
                <a:lnTo>
                  <a:pt x="470641" y="519838"/>
                </a:lnTo>
                <a:lnTo>
                  <a:pt x="437107" y="520600"/>
                </a:lnTo>
                <a:lnTo>
                  <a:pt x="403574" y="519838"/>
                </a:lnTo>
                <a:lnTo>
                  <a:pt x="337144" y="513739"/>
                </a:lnTo>
                <a:lnTo>
                  <a:pt x="272623" y="501540"/>
                </a:lnTo>
                <a:lnTo>
                  <a:pt x="211284" y="483242"/>
                </a:lnTo>
                <a:lnTo>
                  <a:pt x="154400" y="458845"/>
                </a:lnTo>
                <a:lnTo>
                  <a:pt x="103701" y="428654"/>
                </a:lnTo>
                <a:lnTo>
                  <a:pt x="62732" y="394779"/>
                </a:lnTo>
                <a:lnTo>
                  <a:pt x="32006" y="358251"/>
                </a:lnTo>
                <a:lnTo>
                  <a:pt x="11522" y="319828"/>
                </a:lnTo>
                <a:lnTo>
                  <a:pt x="1280" y="280269"/>
                </a:lnTo>
                <a:lnTo>
                  <a:pt x="0" y="260300"/>
                </a:lnTo>
                <a:lnTo>
                  <a:pt x="1280" y="240331"/>
                </a:lnTo>
                <a:lnTo>
                  <a:pt x="11522" y="200771"/>
                </a:lnTo>
                <a:lnTo>
                  <a:pt x="32006" y="162348"/>
                </a:lnTo>
                <a:lnTo>
                  <a:pt x="62732" y="125821"/>
                </a:lnTo>
                <a:lnTo>
                  <a:pt x="103701" y="91946"/>
                </a:lnTo>
                <a:lnTo>
                  <a:pt x="154400" y="61754"/>
                </a:lnTo>
                <a:lnTo>
                  <a:pt x="211284" y="37357"/>
                </a:lnTo>
                <a:lnTo>
                  <a:pt x="272623" y="19060"/>
                </a:lnTo>
                <a:lnTo>
                  <a:pt x="337144" y="6861"/>
                </a:lnTo>
                <a:lnTo>
                  <a:pt x="403574" y="762"/>
                </a:lnTo>
                <a:lnTo>
                  <a:pt x="437107" y="0"/>
                </a:lnTo>
                <a:lnTo>
                  <a:pt x="470641" y="762"/>
                </a:lnTo>
                <a:lnTo>
                  <a:pt x="537071" y="6861"/>
                </a:lnTo>
                <a:lnTo>
                  <a:pt x="601592" y="19060"/>
                </a:lnTo>
                <a:lnTo>
                  <a:pt x="662931" y="37357"/>
                </a:lnTo>
                <a:lnTo>
                  <a:pt x="719815" y="61754"/>
                </a:lnTo>
                <a:lnTo>
                  <a:pt x="746189" y="76240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/>
          <p:nvPr/>
        </p:nvSpPr>
        <p:spPr>
          <a:xfrm>
            <a:off x="3185485" y="2078830"/>
            <a:ext cx="114924" cy="628649"/>
          </a:xfrm>
          <a:custGeom>
            <a:pathLst>
              <a:path extrusionOk="0" h="628650" w="114925">
                <a:moveTo>
                  <a:pt x="57463" y="0"/>
                </a:moveTo>
                <a:lnTo>
                  <a:pt x="31745" y="33142"/>
                </a:lnTo>
                <a:lnTo>
                  <a:pt x="20297" y="74571"/>
                </a:lnTo>
                <a:lnTo>
                  <a:pt x="10771" y="131024"/>
                </a:lnTo>
                <a:lnTo>
                  <a:pt x="6059" y="173646"/>
                </a:lnTo>
                <a:lnTo>
                  <a:pt x="2692" y="219014"/>
                </a:lnTo>
                <a:lnTo>
                  <a:pt x="673" y="266212"/>
                </a:lnTo>
                <a:lnTo>
                  <a:pt x="0" y="314325"/>
                </a:lnTo>
                <a:lnTo>
                  <a:pt x="168" y="338439"/>
                </a:lnTo>
                <a:lnTo>
                  <a:pt x="1514" y="386208"/>
                </a:lnTo>
                <a:lnTo>
                  <a:pt x="4207" y="432606"/>
                </a:lnTo>
                <a:lnTo>
                  <a:pt x="8247" y="476715"/>
                </a:lnTo>
                <a:lnTo>
                  <a:pt x="13632" y="517621"/>
                </a:lnTo>
                <a:lnTo>
                  <a:pt x="23953" y="569729"/>
                </a:lnTo>
                <a:lnTo>
                  <a:pt x="40038" y="613920"/>
                </a:lnTo>
                <a:lnTo>
                  <a:pt x="57463" y="628650"/>
                </a:lnTo>
                <a:lnTo>
                  <a:pt x="61871" y="627729"/>
                </a:lnTo>
                <a:lnTo>
                  <a:pt x="83180" y="595507"/>
                </a:lnTo>
                <a:lnTo>
                  <a:pt x="94628" y="554078"/>
                </a:lnTo>
                <a:lnTo>
                  <a:pt x="104154" y="497625"/>
                </a:lnTo>
                <a:lnTo>
                  <a:pt x="108866" y="455003"/>
                </a:lnTo>
                <a:lnTo>
                  <a:pt x="112232" y="409636"/>
                </a:lnTo>
                <a:lnTo>
                  <a:pt x="114251" y="362438"/>
                </a:lnTo>
                <a:lnTo>
                  <a:pt x="114925" y="314325"/>
                </a:lnTo>
                <a:lnTo>
                  <a:pt x="114756" y="290211"/>
                </a:lnTo>
                <a:lnTo>
                  <a:pt x="113410" y="242441"/>
                </a:lnTo>
                <a:lnTo>
                  <a:pt x="110717" y="196044"/>
                </a:lnTo>
                <a:lnTo>
                  <a:pt x="106678" y="151935"/>
                </a:lnTo>
                <a:lnTo>
                  <a:pt x="101293" y="111029"/>
                </a:lnTo>
                <a:lnTo>
                  <a:pt x="90972" y="58920"/>
                </a:lnTo>
                <a:lnTo>
                  <a:pt x="74887" y="14730"/>
                </a:lnTo>
                <a:lnTo>
                  <a:pt x="57463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3185486" y="2078831"/>
            <a:ext cx="114924" cy="628648"/>
          </a:xfrm>
          <a:custGeom>
            <a:pathLst>
              <a:path extrusionOk="0" h="628649" w="114925">
                <a:moveTo>
                  <a:pt x="98094" y="92063"/>
                </a:moveTo>
                <a:lnTo>
                  <a:pt x="104153" y="131024"/>
                </a:lnTo>
                <a:lnTo>
                  <a:pt x="108866" y="173646"/>
                </a:lnTo>
                <a:lnTo>
                  <a:pt x="112232" y="219013"/>
                </a:lnTo>
                <a:lnTo>
                  <a:pt x="114251" y="266211"/>
                </a:lnTo>
                <a:lnTo>
                  <a:pt x="114925" y="314325"/>
                </a:lnTo>
                <a:lnTo>
                  <a:pt x="114756" y="338438"/>
                </a:lnTo>
                <a:lnTo>
                  <a:pt x="113410" y="386208"/>
                </a:lnTo>
                <a:lnTo>
                  <a:pt x="110717" y="432605"/>
                </a:lnTo>
                <a:lnTo>
                  <a:pt x="106678" y="476714"/>
                </a:lnTo>
                <a:lnTo>
                  <a:pt x="101292" y="517620"/>
                </a:lnTo>
                <a:lnTo>
                  <a:pt x="90972" y="569729"/>
                </a:lnTo>
                <a:lnTo>
                  <a:pt x="74886" y="613919"/>
                </a:lnTo>
                <a:lnTo>
                  <a:pt x="57462" y="628649"/>
                </a:lnTo>
                <a:lnTo>
                  <a:pt x="53054" y="627729"/>
                </a:lnTo>
                <a:lnTo>
                  <a:pt x="31744" y="595507"/>
                </a:lnTo>
                <a:lnTo>
                  <a:pt x="20297" y="554078"/>
                </a:lnTo>
                <a:lnTo>
                  <a:pt x="10771" y="497625"/>
                </a:lnTo>
                <a:lnTo>
                  <a:pt x="6058" y="455003"/>
                </a:lnTo>
                <a:lnTo>
                  <a:pt x="2692" y="409636"/>
                </a:lnTo>
                <a:lnTo>
                  <a:pt x="673" y="362438"/>
                </a:lnTo>
                <a:lnTo>
                  <a:pt x="0" y="314325"/>
                </a:lnTo>
                <a:lnTo>
                  <a:pt x="168" y="290211"/>
                </a:lnTo>
                <a:lnTo>
                  <a:pt x="1514" y="242441"/>
                </a:lnTo>
                <a:lnTo>
                  <a:pt x="4207" y="196044"/>
                </a:lnTo>
                <a:lnTo>
                  <a:pt x="8246" y="151935"/>
                </a:lnTo>
                <a:lnTo>
                  <a:pt x="13632" y="111029"/>
                </a:lnTo>
                <a:lnTo>
                  <a:pt x="23952" y="58920"/>
                </a:lnTo>
                <a:lnTo>
                  <a:pt x="40038" y="14730"/>
                </a:lnTo>
                <a:lnTo>
                  <a:pt x="57462" y="0"/>
                </a:lnTo>
                <a:lnTo>
                  <a:pt x="61870" y="920"/>
                </a:lnTo>
                <a:lnTo>
                  <a:pt x="83180" y="33142"/>
                </a:lnTo>
                <a:lnTo>
                  <a:pt x="94627" y="74571"/>
                </a:lnTo>
                <a:lnTo>
                  <a:pt x="98094" y="92063"/>
                </a:lnTo>
              </a:path>
            </a:pathLst>
          </a:custGeom>
          <a:noFill/>
          <a:ln cap="flat" cmpd="sng" w="9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Shape 34"/>
          <p:cNvSpPr/>
          <p:nvPr/>
        </p:nvSpPr>
        <p:spPr>
          <a:xfrm>
            <a:off x="3045023" y="2078830"/>
            <a:ext cx="114923" cy="628649"/>
          </a:xfrm>
          <a:custGeom>
            <a:pathLst>
              <a:path extrusionOk="0" h="628650" w="114924">
                <a:moveTo>
                  <a:pt x="57461" y="0"/>
                </a:moveTo>
                <a:lnTo>
                  <a:pt x="31744" y="33142"/>
                </a:lnTo>
                <a:lnTo>
                  <a:pt x="20297" y="74571"/>
                </a:lnTo>
                <a:lnTo>
                  <a:pt x="10771" y="131024"/>
                </a:lnTo>
                <a:lnTo>
                  <a:pt x="6059" y="173646"/>
                </a:lnTo>
                <a:lnTo>
                  <a:pt x="2692" y="219014"/>
                </a:lnTo>
                <a:lnTo>
                  <a:pt x="673" y="266212"/>
                </a:lnTo>
                <a:lnTo>
                  <a:pt x="0" y="314325"/>
                </a:lnTo>
                <a:lnTo>
                  <a:pt x="168" y="338439"/>
                </a:lnTo>
                <a:lnTo>
                  <a:pt x="1514" y="386208"/>
                </a:lnTo>
                <a:lnTo>
                  <a:pt x="4207" y="432606"/>
                </a:lnTo>
                <a:lnTo>
                  <a:pt x="8247" y="476715"/>
                </a:lnTo>
                <a:lnTo>
                  <a:pt x="13632" y="517621"/>
                </a:lnTo>
                <a:lnTo>
                  <a:pt x="23952" y="569729"/>
                </a:lnTo>
                <a:lnTo>
                  <a:pt x="40038" y="613920"/>
                </a:lnTo>
                <a:lnTo>
                  <a:pt x="57461" y="628650"/>
                </a:lnTo>
                <a:lnTo>
                  <a:pt x="61870" y="627729"/>
                </a:lnTo>
                <a:lnTo>
                  <a:pt x="83179" y="595507"/>
                </a:lnTo>
                <a:lnTo>
                  <a:pt x="94626" y="554078"/>
                </a:lnTo>
                <a:lnTo>
                  <a:pt x="104153" y="497625"/>
                </a:lnTo>
                <a:lnTo>
                  <a:pt x="108865" y="455003"/>
                </a:lnTo>
                <a:lnTo>
                  <a:pt x="112231" y="409636"/>
                </a:lnTo>
                <a:lnTo>
                  <a:pt x="114251" y="362438"/>
                </a:lnTo>
                <a:lnTo>
                  <a:pt x="114924" y="314325"/>
                </a:lnTo>
                <a:lnTo>
                  <a:pt x="114756" y="290211"/>
                </a:lnTo>
                <a:lnTo>
                  <a:pt x="113410" y="242441"/>
                </a:lnTo>
                <a:lnTo>
                  <a:pt x="110717" y="196044"/>
                </a:lnTo>
                <a:lnTo>
                  <a:pt x="106677" y="151935"/>
                </a:lnTo>
                <a:lnTo>
                  <a:pt x="101291" y="111029"/>
                </a:lnTo>
                <a:lnTo>
                  <a:pt x="90971" y="58920"/>
                </a:lnTo>
                <a:lnTo>
                  <a:pt x="74885" y="14730"/>
                </a:lnTo>
                <a:lnTo>
                  <a:pt x="57461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Shape 35"/>
          <p:cNvSpPr/>
          <p:nvPr/>
        </p:nvSpPr>
        <p:spPr>
          <a:xfrm>
            <a:off x="3045023" y="2078831"/>
            <a:ext cx="114924" cy="628648"/>
          </a:xfrm>
          <a:custGeom>
            <a:pathLst>
              <a:path extrusionOk="0" h="628649" w="114925">
                <a:moveTo>
                  <a:pt x="98094" y="92063"/>
                </a:moveTo>
                <a:lnTo>
                  <a:pt x="104153" y="131024"/>
                </a:lnTo>
                <a:lnTo>
                  <a:pt x="108866" y="173646"/>
                </a:lnTo>
                <a:lnTo>
                  <a:pt x="112232" y="219013"/>
                </a:lnTo>
                <a:lnTo>
                  <a:pt x="114251" y="266211"/>
                </a:lnTo>
                <a:lnTo>
                  <a:pt x="114925" y="314325"/>
                </a:lnTo>
                <a:lnTo>
                  <a:pt x="114756" y="338438"/>
                </a:lnTo>
                <a:lnTo>
                  <a:pt x="113410" y="386208"/>
                </a:lnTo>
                <a:lnTo>
                  <a:pt x="110717" y="432605"/>
                </a:lnTo>
                <a:lnTo>
                  <a:pt x="106678" y="476714"/>
                </a:lnTo>
                <a:lnTo>
                  <a:pt x="101292" y="517620"/>
                </a:lnTo>
                <a:lnTo>
                  <a:pt x="90972" y="569729"/>
                </a:lnTo>
                <a:lnTo>
                  <a:pt x="74886" y="613919"/>
                </a:lnTo>
                <a:lnTo>
                  <a:pt x="57462" y="628649"/>
                </a:lnTo>
                <a:lnTo>
                  <a:pt x="53054" y="627729"/>
                </a:lnTo>
                <a:lnTo>
                  <a:pt x="31744" y="595507"/>
                </a:lnTo>
                <a:lnTo>
                  <a:pt x="20297" y="554078"/>
                </a:lnTo>
                <a:lnTo>
                  <a:pt x="10771" y="497625"/>
                </a:lnTo>
                <a:lnTo>
                  <a:pt x="6058" y="455003"/>
                </a:lnTo>
                <a:lnTo>
                  <a:pt x="2692" y="409636"/>
                </a:lnTo>
                <a:lnTo>
                  <a:pt x="673" y="362438"/>
                </a:lnTo>
                <a:lnTo>
                  <a:pt x="0" y="314325"/>
                </a:lnTo>
                <a:lnTo>
                  <a:pt x="168" y="290211"/>
                </a:lnTo>
                <a:lnTo>
                  <a:pt x="1514" y="242441"/>
                </a:lnTo>
                <a:lnTo>
                  <a:pt x="4207" y="196044"/>
                </a:lnTo>
                <a:lnTo>
                  <a:pt x="8246" y="151935"/>
                </a:lnTo>
                <a:lnTo>
                  <a:pt x="13632" y="111029"/>
                </a:lnTo>
                <a:lnTo>
                  <a:pt x="23952" y="58920"/>
                </a:lnTo>
                <a:lnTo>
                  <a:pt x="40038" y="14730"/>
                </a:lnTo>
                <a:lnTo>
                  <a:pt x="57462" y="0"/>
                </a:lnTo>
                <a:lnTo>
                  <a:pt x="61870" y="920"/>
                </a:lnTo>
                <a:lnTo>
                  <a:pt x="83180" y="33142"/>
                </a:lnTo>
                <a:lnTo>
                  <a:pt x="94627" y="74571"/>
                </a:lnTo>
                <a:lnTo>
                  <a:pt x="98094" y="92063"/>
                </a:lnTo>
              </a:path>
            </a:pathLst>
          </a:custGeom>
          <a:noFill/>
          <a:ln cap="flat" cmpd="sng" w="9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Shape 36"/>
          <p:cNvSpPr/>
          <p:nvPr/>
        </p:nvSpPr>
        <p:spPr>
          <a:xfrm>
            <a:off x="3115255" y="2078830"/>
            <a:ext cx="114924" cy="628649"/>
          </a:xfrm>
          <a:custGeom>
            <a:pathLst>
              <a:path extrusionOk="0" h="628650" w="114925">
                <a:moveTo>
                  <a:pt x="57462" y="0"/>
                </a:moveTo>
                <a:lnTo>
                  <a:pt x="31744" y="33142"/>
                </a:lnTo>
                <a:lnTo>
                  <a:pt x="20296" y="74571"/>
                </a:lnTo>
                <a:lnTo>
                  <a:pt x="10771" y="131024"/>
                </a:lnTo>
                <a:lnTo>
                  <a:pt x="6058" y="173646"/>
                </a:lnTo>
                <a:lnTo>
                  <a:pt x="2692" y="219014"/>
                </a:lnTo>
                <a:lnTo>
                  <a:pt x="673" y="266212"/>
                </a:lnTo>
                <a:lnTo>
                  <a:pt x="0" y="314325"/>
                </a:lnTo>
                <a:lnTo>
                  <a:pt x="168" y="338439"/>
                </a:lnTo>
                <a:lnTo>
                  <a:pt x="1514" y="386208"/>
                </a:lnTo>
                <a:lnTo>
                  <a:pt x="4207" y="432606"/>
                </a:lnTo>
                <a:lnTo>
                  <a:pt x="8246" y="476715"/>
                </a:lnTo>
                <a:lnTo>
                  <a:pt x="13632" y="517621"/>
                </a:lnTo>
                <a:lnTo>
                  <a:pt x="23952" y="569729"/>
                </a:lnTo>
                <a:lnTo>
                  <a:pt x="40038" y="613920"/>
                </a:lnTo>
                <a:lnTo>
                  <a:pt x="57462" y="628650"/>
                </a:lnTo>
                <a:lnTo>
                  <a:pt x="61870" y="627729"/>
                </a:lnTo>
                <a:lnTo>
                  <a:pt x="83179" y="595507"/>
                </a:lnTo>
                <a:lnTo>
                  <a:pt x="94627" y="554078"/>
                </a:lnTo>
                <a:lnTo>
                  <a:pt x="104153" y="497625"/>
                </a:lnTo>
                <a:lnTo>
                  <a:pt x="108866" y="455003"/>
                </a:lnTo>
                <a:lnTo>
                  <a:pt x="112232" y="409636"/>
                </a:lnTo>
                <a:lnTo>
                  <a:pt x="114251" y="362438"/>
                </a:lnTo>
                <a:lnTo>
                  <a:pt x="114925" y="314325"/>
                </a:lnTo>
                <a:lnTo>
                  <a:pt x="114756" y="290211"/>
                </a:lnTo>
                <a:lnTo>
                  <a:pt x="113410" y="242441"/>
                </a:lnTo>
                <a:lnTo>
                  <a:pt x="110717" y="196044"/>
                </a:lnTo>
                <a:lnTo>
                  <a:pt x="106678" y="151935"/>
                </a:lnTo>
                <a:lnTo>
                  <a:pt x="101292" y="111029"/>
                </a:lnTo>
                <a:lnTo>
                  <a:pt x="90971" y="58920"/>
                </a:lnTo>
                <a:lnTo>
                  <a:pt x="74886" y="14730"/>
                </a:lnTo>
                <a:lnTo>
                  <a:pt x="57462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Shape 37"/>
          <p:cNvSpPr/>
          <p:nvPr/>
        </p:nvSpPr>
        <p:spPr>
          <a:xfrm>
            <a:off x="3115255" y="2078831"/>
            <a:ext cx="114924" cy="628648"/>
          </a:xfrm>
          <a:custGeom>
            <a:pathLst>
              <a:path extrusionOk="0" h="628649" w="114925">
                <a:moveTo>
                  <a:pt x="98094" y="92063"/>
                </a:moveTo>
                <a:lnTo>
                  <a:pt x="104153" y="131024"/>
                </a:lnTo>
                <a:lnTo>
                  <a:pt x="108866" y="173646"/>
                </a:lnTo>
                <a:lnTo>
                  <a:pt x="112232" y="219013"/>
                </a:lnTo>
                <a:lnTo>
                  <a:pt x="114251" y="266211"/>
                </a:lnTo>
                <a:lnTo>
                  <a:pt x="114925" y="314325"/>
                </a:lnTo>
                <a:lnTo>
                  <a:pt x="114756" y="338438"/>
                </a:lnTo>
                <a:lnTo>
                  <a:pt x="113410" y="386208"/>
                </a:lnTo>
                <a:lnTo>
                  <a:pt x="110717" y="432605"/>
                </a:lnTo>
                <a:lnTo>
                  <a:pt x="106678" y="476714"/>
                </a:lnTo>
                <a:lnTo>
                  <a:pt x="101292" y="517620"/>
                </a:lnTo>
                <a:lnTo>
                  <a:pt x="90972" y="569729"/>
                </a:lnTo>
                <a:lnTo>
                  <a:pt x="74886" y="613919"/>
                </a:lnTo>
                <a:lnTo>
                  <a:pt x="57462" y="628649"/>
                </a:lnTo>
                <a:lnTo>
                  <a:pt x="53054" y="627729"/>
                </a:lnTo>
                <a:lnTo>
                  <a:pt x="31744" y="595507"/>
                </a:lnTo>
                <a:lnTo>
                  <a:pt x="20297" y="554078"/>
                </a:lnTo>
                <a:lnTo>
                  <a:pt x="10771" y="497625"/>
                </a:lnTo>
                <a:lnTo>
                  <a:pt x="6058" y="455003"/>
                </a:lnTo>
                <a:lnTo>
                  <a:pt x="2692" y="409636"/>
                </a:lnTo>
                <a:lnTo>
                  <a:pt x="673" y="362438"/>
                </a:lnTo>
                <a:lnTo>
                  <a:pt x="0" y="314325"/>
                </a:lnTo>
                <a:lnTo>
                  <a:pt x="168" y="290211"/>
                </a:lnTo>
                <a:lnTo>
                  <a:pt x="1514" y="242441"/>
                </a:lnTo>
                <a:lnTo>
                  <a:pt x="4207" y="196044"/>
                </a:lnTo>
                <a:lnTo>
                  <a:pt x="8246" y="151935"/>
                </a:lnTo>
                <a:lnTo>
                  <a:pt x="13632" y="111029"/>
                </a:lnTo>
                <a:lnTo>
                  <a:pt x="23952" y="58920"/>
                </a:lnTo>
                <a:lnTo>
                  <a:pt x="40038" y="14730"/>
                </a:lnTo>
                <a:lnTo>
                  <a:pt x="57462" y="0"/>
                </a:lnTo>
                <a:lnTo>
                  <a:pt x="61870" y="920"/>
                </a:lnTo>
                <a:lnTo>
                  <a:pt x="83180" y="33142"/>
                </a:lnTo>
                <a:lnTo>
                  <a:pt x="94627" y="74571"/>
                </a:lnTo>
                <a:lnTo>
                  <a:pt x="98094" y="92063"/>
                </a:lnTo>
              </a:path>
            </a:pathLst>
          </a:custGeom>
          <a:noFill/>
          <a:ln cap="flat" cmpd="sng" w="9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294708" y="2216947"/>
            <a:ext cx="314267" cy="303303"/>
          </a:xfrm>
          <a:custGeom>
            <a:pathLst>
              <a:path extrusionOk="0" h="303304" w="314268">
                <a:moveTo>
                  <a:pt x="156542" y="0"/>
                </a:moveTo>
                <a:lnTo>
                  <a:pt x="107854" y="8178"/>
                </a:lnTo>
                <a:lnTo>
                  <a:pt x="73030" y="24192"/>
                </a:lnTo>
                <a:lnTo>
                  <a:pt x="41267" y="48783"/>
                </a:lnTo>
                <a:lnTo>
                  <a:pt x="13257" y="90285"/>
                </a:lnTo>
                <a:lnTo>
                  <a:pt x="717" y="136790"/>
                </a:lnTo>
                <a:lnTo>
                  <a:pt x="0" y="148751"/>
                </a:lnTo>
                <a:lnTo>
                  <a:pt x="249" y="160726"/>
                </a:lnTo>
                <a:lnTo>
                  <a:pt x="10915" y="207578"/>
                </a:lnTo>
                <a:lnTo>
                  <a:pt x="37052" y="249889"/>
                </a:lnTo>
                <a:lnTo>
                  <a:pt x="65488" y="275359"/>
                </a:lnTo>
                <a:lnTo>
                  <a:pt x="109606" y="296639"/>
                </a:lnTo>
                <a:lnTo>
                  <a:pt x="157726" y="303304"/>
                </a:lnTo>
                <a:lnTo>
                  <a:pt x="169979" y="302660"/>
                </a:lnTo>
                <a:lnTo>
                  <a:pt x="218272" y="290734"/>
                </a:lnTo>
                <a:lnTo>
                  <a:pt x="252237" y="271872"/>
                </a:lnTo>
                <a:lnTo>
                  <a:pt x="281453" y="244823"/>
                </a:lnTo>
                <a:lnTo>
                  <a:pt x="305596" y="201712"/>
                </a:lnTo>
                <a:lnTo>
                  <a:pt x="314268" y="154553"/>
                </a:lnTo>
                <a:lnTo>
                  <a:pt x="314018" y="142578"/>
                </a:lnTo>
                <a:lnTo>
                  <a:pt x="303352" y="95726"/>
                </a:lnTo>
                <a:lnTo>
                  <a:pt x="277215" y="53415"/>
                </a:lnTo>
                <a:lnTo>
                  <a:pt x="248779" y="27945"/>
                </a:lnTo>
                <a:lnTo>
                  <a:pt x="204661" y="6665"/>
                </a:lnTo>
                <a:lnTo>
                  <a:pt x="156542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Shape 39"/>
          <p:cNvSpPr/>
          <p:nvPr/>
        </p:nvSpPr>
        <p:spPr>
          <a:xfrm>
            <a:off x="294707" y="2216946"/>
            <a:ext cx="314267" cy="303304"/>
          </a:xfrm>
          <a:custGeom>
            <a:pathLst>
              <a:path extrusionOk="0" h="303305" w="314268">
                <a:moveTo>
                  <a:pt x="268264" y="43994"/>
                </a:moveTo>
                <a:lnTo>
                  <a:pt x="292218" y="73765"/>
                </a:lnTo>
                <a:lnTo>
                  <a:pt x="310619" y="118823"/>
                </a:lnTo>
                <a:lnTo>
                  <a:pt x="314268" y="154553"/>
                </a:lnTo>
                <a:lnTo>
                  <a:pt x="313550" y="166514"/>
                </a:lnTo>
                <a:lnTo>
                  <a:pt x="301011" y="213019"/>
                </a:lnTo>
                <a:lnTo>
                  <a:pt x="273001" y="254521"/>
                </a:lnTo>
                <a:lnTo>
                  <a:pt x="241237" y="279112"/>
                </a:lnTo>
                <a:lnTo>
                  <a:pt x="206414" y="295126"/>
                </a:lnTo>
                <a:lnTo>
                  <a:pt x="157726" y="303305"/>
                </a:lnTo>
                <a:lnTo>
                  <a:pt x="145508" y="303021"/>
                </a:lnTo>
                <a:lnTo>
                  <a:pt x="98067" y="292680"/>
                </a:lnTo>
                <a:lnTo>
                  <a:pt x="55486" y="267782"/>
                </a:lnTo>
                <a:lnTo>
                  <a:pt x="29067" y="239946"/>
                </a:lnTo>
                <a:lnTo>
                  <a:pt x="6798" y="196141"/>
                </a:lnTo>
                <a:lnTo>
                  <a:pt x="0" y="148751"/>
                </a:lnTo>
                <a:lnTo>
                  <a:pt x="717" y="136790"/>
                </a:lnTo>
                <a:lnTo>
                  <a:pt x="13257" y="90286"/>
                </a:lnTo>
                <a:lnTo>
                  <a:pt x="41267" y="48783"/>
                </a:lnTo>
                <a:lnTo>
                  <a:pt x="73030" y="24193"/>
                </a:lnTo>
                <a:lnTo>
                  <a:pt x="107854" y="8178"/>
                </a:lnTo>
                <a:lnTo>
                  <a:pt x="156542" y="0"/>
                </a:lnTo>
                <a:lnTo>
                  <a:pt x="168759" y="283"/>
                </a:lnTo>
                <a:lnTo>
                  <a:pt x="216200" y="10624"/>
                </a:lnTo>
                <a:lnTo>
                  <a:pt x="258781" y="35522"/>
                </a:lnTo>
                <a:lnTo>
                  <a:pt x="268264" y="43994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Shape 40"/>
          <p:cNvSpPr/>
          <p:nvPr/>
        </p:nvSpPr>
        <p:spPr>
          <a:xfrm>
            <a:off x="609033" y="2216947"/>
            <a:ext cx="314267" cy="303303"/>
          </a:xfrm>
          <a:custGeom>
            <a:pathLst>
              <a:path extrusionOk="0" h="303304" w="314268">
                <a:moveTo>
                  <a:pt x="156542" y="0"/>
                </a:moveTo>
                <a:lnTo>
                  <a:pt x="107854" y="8178"/>
                </a:lnTo>
                <a:lnTo>
                  <a:pt x="73030" y="24192"/>
                </a:lnTo>
                <a:lnTo>
                  <a:pt x="41267" y="48783"/>
                </a:lnTo>
                <a:lnTo>
                  <a:pt x="13257" y="90285"/>
                </a:lnTo>
                <a:lnTo>
                  <a:pt x="717" y="136790"/>
                </a:lnTo>
                <a:lnTo>
                  <a:pt x="0" y="148751"/>
                </a:lnTo>
                <a:lnTo>
                  <a:pt x="249" y="160726"/>
                </a:lnTo>
                <a:lnTo>
                  <a:pt x="10915" y="207578"/>
                </a:lnTo>
                <a:lnTo>
                  <a:pt x="37052" y="249889"/>
                </a:lnTo>
                <a:lnTo>
                  <a:pt x="65488" y="275359"/>
                </a:lnTo>
                <a:lnTo>
                  <a:pt x="109606" y="296639"/>
                </a:lnTo>
                <a:lnTo>
                  <a:pt x="157726" y="303304"/>
                </a:lnTo>
                <a:lnTo>
                  <a:pt x="169979" y="302660"/>
                </a:lnTo>
                <a:lnTo>
                  <a:pt x="218272" y="290734"/>
                </a:lnTo>
                <a:lnTo>
                  <a:pt x="252237" y="271872"/>
                </a:lnTo>
                <a:lnTo>
                  <a:pt x="281453" y="244823"/>
                </a:lnTo>
                <a:lnTo>
                  <a:pt x="305596" y="201712"/>
                </a:lnTo>
                <a:lnTo>
                  <a:pt x="314268" y="154553"/>
                </a:lnTo>
                <a:lnTo>
                  <a:pt x="314018" y="142578"/>
                </a:lnTo>
                <a:lnTo>
                  <a:pt x="303352" y="95726"/>
                </a:lnTo>
                <a:lnTo>
                  <a:pt x="277215" y="53415"/>
                </a:lnTo>
                <a:lnTo>
                  <a:pt x="248779" y="27945"/>
                </a:lnTo>
                <a:lnTo>
                  <a:pt x="204661" y="6665"/>
                </a:lnTo>
                <a:lnTo>
                  <a:pt x="156542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41"/>
          <p:cNvSpPr/>
          <p:nvPr/>
        </p:nvSpPr>
        <p:spPr>
          <a:xfrm>
            <a:off x="609031" y="2216946"/>
            <a:ext cx="314267" cy="303304"/>
          </a:xfrm>
          <a:custGeom>
            <a:pathLst>
              <a:path extrusionOk="0" h="303305" w="314268">
                <a:moveTo>
                  <a:pt x="268264" y="43994"/>
                </a:moveTo>
                <a:lnTo>
                  <a:pt x="292218" y="73765"/>
                </a:lnTo>
                <a:lnTo>
                  <a:pt x="310619" y="118823"/>
                </a:lnTo>
                <a:lnTo>
                  <a:pt x="314268" y="154553"/>
                </a:lnTo>
                <a:lnTo>
                  <a:pt x="313550" y="166514"/>
                </a:lnTo>
                <a:lnTo>
                  <a:pt x="301011" y="213019"/>
                </a:lnTo>
                <a:lnTo>
                  <a:pt x="273001" y="254521"/>
                </a:lnTo>
                <a:lnTo>
                  <a:pt x="241237" y="279112"/>
                </a:lnTo>
                <a:lnTo>
                  <a:pt x="206414" y="295126"/>
                </a:lnTo>
                <a:lnTo>
                  <a:pt x="157726" y="303305"/>
                </a:lnTo>
                <a:lnTo>
                  <a:pt x="145508" y="303021"/>
                </a:lnTo>
                <a:lnTo>
                  <a:pt x="98067" y="292680"/>
                </a:lnTo>
                <a:lnTo>
                  <a:pt x="55486" y="267782"/>
                </a:lnTo>
                <a:lnTo>
                  <a:pt x="29067" y="239946"/>
                </a:lnTo>
                <a:lnTo>
                  <a:pt x="6798" y="196141"/>
                </a:lnTo>
                <a:lnTo>
                  <a:pt x="0" y="148751"/>
                </a:lnTo>
                <a:lnTo>
                  <a:pt x="717" y="136790"/>
                </a:lnTo>
                <a:lnTo>
                  <a:pt x="13257" y="90286"/>
                </a:lnTo>
                <a:lnTo>
                  <a:pt x="41267" y="48783"/>
                </a:lnTo>
                <a:lnTo>
                  <a:pt x="73030" y="24193"/>
                </a:lnTo>
                <a:lnTo>
                  <a:pt x="107854" y="8178"/>
                </a:lnTo>
                <a:lnTo>
                  <a:pt x="156542" y="0"/>
                </a:lnTo>
                <a:lnTo>
                  <a:pt x="168759" y="283"/>
                </a:lnTo>
                <a:lnTo>
                  <a:pt x="216200" y="10624"/>
                </a:lnTo>
                <a:lnTo>
                  <a:pt x="258781" y="35522"/>
                </a:lnTo>
                <a:lnTo>
                  <a:pt x="268264" y="43994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Shape 42"/>
          <p:cNvSpPr/>
          <p:nvPr/>
        </p:nvSpPr>
        <p:spPr>
          <a:xfrm>
            <a:off x="0" y="1981794"/>
            <a:ext cx="10058398" cy="0"/>
          </a:xfrm>
          <a:custGeom>
            <a:pathLst>
              <a:path extrusionOk="0" h="1" w="10058399">
                <a:moveTo>
                  <a:pt x="10058399" y="0"/>
                </a:moveTo>
                <a:lnTo>
                  <a:pt x="0" y="1"/>
                </a:lnTo>
              </a:path>
            </a:pathLst>
          </a:custGeom>
          <a:noFill/>
          <a:ln cap="flat" cmpd="sng" w="196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Shape 43"/>
          <p:cNvSpPr/>
          <p:nvPr/>
        </p:nvSpPr>
        <p:spPr>
          <a:xfrm>
            <a:off x="0" y="3877523"/>
            <a:ext cx="10058398" cy="0"/>
          </a:xfrm>
          <a:custGeom>
            <a:pathLst>
              <a:path extrusionOk="0" h="1" w="10058399">
                <a:moveTo>
                  <a:pt x="10058399" y="0"/>
                </a:moveTo>
                <a:lnTo>
                  <a:pt x="0" y="1"/>
                </a:lnTo>
              </a:path>
            </a:pathLst>
          </a:custGeom>
          <a:noFill/>
          <a:ln cap="flat" cmpd="sng" w="196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/>
          <p:nvPr>
            <p:ph type="title"/>
          </p:nvPr>
        </p:nvSpPr>
        <p:spPr>
          <a:xfrm>
            <a:off x="343982" y="229278"/>
            <a:ext cx="9370433" cy="4910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502920" y="1787651"/>
            <a:ext cx="9052559" cy="512978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x="6424344" y="7162007"/>
            <a:ext cx="304884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5885182" y="7162007"/>
            <a:ext cx="235051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7242047" y="7228332"/>
            <a:ext cx="2313431" cy="3886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888888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/>
        </p:nvSpPr>
        <p:spPr>
          <a:xfrm>
            <a:off x="125315" y="229278"/>
            <a:ext cx="2244724" cy="5340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3175" lvl="0" marL="110807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Fas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6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" lvl="0" marL="81280" marR="109854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Receptor that recognizes and transmits apoptotic signals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3"/>
              </a:spcBef>
              <a:buNone/>
            </a:pPr>
            <a:r>
              <a:t/>
            </a:r>
            <a:endParaRPr b="0" baseline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4" lvl="0" marL="38735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R	-4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9"/>
              </a:spcBef>
              <a:buNone/>
            </a:pPr>
            <a:r>
              <a:t/>
            </a:r>
            <a:endParaRPr b="0" baseline="0" i="0" sz="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" lvl="0" marL="93853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NF-κB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1"/>
              </a:spcBef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" lvl="0" marL="67310" marR="9779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Transcription factor for survival genes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73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" lvl="0" marL="127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T	+5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5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19" lvl="0" marL="127762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JNK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buNone/>
            </a:pPr>
            <a:r>
              <a:t/>
            </a:r>
            <a:endParaRPr b="0" baseline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" lvl="0" marL="12700" marR="1270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Transcription factor for apoptosis genes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7"/>
              </a:spcBef>
              <a:buNone/>
            </a:pPr>
            <a:r>
              <a:t/>
            </a:r>
            <a:endParaRPr b="0" baseline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4" lvl="0" marL="61594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T	-3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4094796" y="229278"/>
            <a:ext cx="621665" cy="5041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Akt</a:t>
            </a:r>
          </a:p>
        </p:txBody>
      </p:sp>
      <p:sp>
        <p:nvSpPr>
          <p:cNvPr id="80" name="Shape 80"/>
          <p:cNvSpPr/>
          <p:nvPr/>
        </p:nvSpPr>
        <p:spPr>
          <a:xfrm>
            <a:off x="5181600" y="6057900"/>
            <a:ext cx="520699" cy="292099"/>
          </a:xfrm>
          <a:custGeom>
            <a:pathLst>
              <a:path extrusionOk="0" h="292100" w="520700">
                <a:moveTo>
                  <a:pt x="0" y="0"/>
                </a:moveTo>
                <a:lnTo>
                  <a:pt x="520700" y="0"/>
                </a:lnTo>
                <a:lnTo>
                  <a:pt x="520700" y="292100"/>
                </a:lnTo>
                <a:lnTo>
                  <a:pt x="0" y="292100"/>
                </a:lnTo>
                <a:lnTo>
                  <a:pt x="0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5181600" y="6057900"/>
            <a:ext cx="520699" cy="292098"/>
          </a:xfrm>
          <a:custGeom>
            <a:pathLst>
              <a:path extrusionOk="0" h="292099" w="520700">
                <a:moveTo>
                  <a:pt x="0" y="0"/>
                </a:moveTo>
                <a:lnTo>
                  <a:pt x="520700" y="0"/>
                </a:lnTo>
                <a:lnTo>
                  <a:pt x="520700" y="292099"/>
                </a:lnTo>
                <a:lnTo>
                  <a:pt x="0" y="292099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662093" y="5931194"/>
            <a:ext cx="119344" cy="658117"/>
          </a:xfrm>
          <a:custGeom>
            <a:pathLst>
              <a:path extrusionOk="0" h="658118" w="119345">
                <a:moveTo>
                  <a:pt x="59672" y="0"/>
                </a:moveTo>
                <a:lnTo>
                  <a:pt x="32965" y="34696"/>
                </a:lnTo>
                <a:lnTo>
                  <a:pt x="21078" y="78067"/>
                </a:lnTo>
                <a:lnTo>
                  <a:pt x="14156" y="116234"/>
                </a:lnTo>
                <a:lnTo>
                  <a:pt x="8564" y="159057"/>
                </a:lnTo>
                <a:lnTo>
                  <a:pt x="4369" y="205233"/>
                </a:lnTo>
                <a:lnTo>
                  <a:pt x="1572" y="253805"/>
                </a:lnTo>
                <a:lnTo>
                  <a:pt x="174" y="303814"/>
                </a:lnTo>
                <a:lnTo>
                  <a:pt x="0" y="329059"/>
                </a:lnTo>
                <a:lnTo>
                  <a:pt x="174" y="354303"/>
                </a:lnTo>
                <a:lnTo>
                  <a:pt x="1572" y="404312"/>
                </a:lnTo>
                <a:lnTo>
                  <a:pt x="4369" y="452884"/>
                </a:lnTo>
                <a:lnTo>
                  <a:pt x="8564" y="499061"/>
                </a:lnTo>
                <a:lnTo>
                  <a:pt x="14156" y="541884"/>
                </a:lnTo>
                <a:lnTo>
                  <a:pt x="21078" y="580051"/>
                </a:lnTo>
                <a:lnTo>
                  <a:pt x="32965" y="623421"/>
                </a:lnTo>
                <a:lnTo>
                  <a:pt x="55094" y="657154"/>
                </a:lnTo>
                <a:lnTo>
                  <a:pt x="59672" y="658118"/>
                </a:lnTo>
                <a:lnTo>
                  <a:pt x="64250" y="657154"/>
                </a:lnTo>
                <a:lnTo>
                  <a:pt x="86379" y="623421"/>
                </a:lnTo>
                <a:lnTo>
                  <a:pt x="98267" y="580051"/>
                </a:lnTo>
                <a:lnTo>
                  <a:pt x="105188" y="541884"/>
                </a:lnTo>
                <a:lnTo>
                  <a:pt x="110781" y="499061"/>
                </a:lnTo>
                <a:lnTo>
                  <a:pt x="114975" y="452884"/>
                </a:lnTo>
                <a:lnTo>
                  <a:pt x="117772" y="404312"/>
                </a:lnTo>
                <a:lnTo>
                  <a:pt x="119170" y="354303"/>
                </a:lnTo>
                <a:lnTo>
                  <a:pt x="119345" y="329059"/>
                </a:lnTo>
                <a:lnTo>
                  <a:pt x="119170" y="303814"/>
                </a:lnTo>
                <a:lnTo>
                  <a:pt x="117772" y="253805"/>
                </a:lnTo>
                <a:lnTo>
                  <a:pt x="114975" y="205233"/>
                </a:lnTo>
                <a:lnTo>
                  <a:pt x="110781" y="159057"/>
                </a:lnTo>
                <a:lnTo>
                  <a:pt x="105188" y="116234"/>
                </a:lnTo>
                <a:lnTo>
                  <a:pt x="98267" y="78067"/>
                </a:lnTo>
                <a:lnTo>
                  <a:pt x="86379" y="34696"/>
                </a:lnTo>
                <a:lnTo>
                  <a:pt x="64250" y="963"/>
                </a:lnTo>
                <a:lnTo>
                  <a:pt x="59672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662093" y="5931194"/>
            <a:ext cx="119344" cy="658116"/>
          </a:xfrm>
          <a:custGeom>
            <a:pathLst>
              <a:path extrusionOk="0" h="658117" w="119345">
                <a:moveTo>
                  <a:pt x="101867" y="96379"/>
                </a:moveTo>
                <a:lnTo>
                  <a:pt x="108159" y="137166"/>
                </a:lnTo>
                <a:lnTo>
                  <a:pt x="113053" y="181786"/>
                </a:lnTo>
                <a:lnTo>
                  <a:pt x="116548" y="229280"/>
                </a:lnTo>
                <a:lnTo>
                  <a:pt x="118646" y="278690"/>
                </a:lnTo>
                <a:lnTo>
                  <a:pt x="119345" y="329058"/>
                </a:lnTo>
                <a:lnTo>
                  <a:pt x="119170" y="354303"/>
                </a:lnTo>
                <a:lnTo>
                  <a:pt x="117772" y="404312"/>
                </a:lnTo>
                <a:lnTo>
                  <a:pt x="114975" y="452884"/>
                </a:lnTo>
                <a:lnTo>
                  <a:pt x="110781" y="499060"/>
                </a:lnTo>
                <a:lnTo>
                  <a:pt x="105188" y="541883"/>
                </a:lnTo>
                <a:lnTo>
                  <a:pt x="98267" y="580050"/>
                </a:lnTo>
                <a:lnTo>
                  <a:pt x="86379" y="623421"/>
                </a:lnTo>
                <a:lnTo>
                  <a:pt x="64250" y="657154"/>
                </a:lnTo>
                <a:lnTo>
                  <a:pt x="59672" y="658117"/>
                </a:lnTo>
                <a:lnTo>
                  <a:pt x="55094" y="657154"/>
                </a:lnTo>
                <a:lnTo>
                  <a:pt x="32965" y="623421"/>
                </a:lnTo>
                <a:lnTo>
                  <a:pt x="21078" y="580050"/>
                </a:lnTo>
                <a:lnTo>
                  <a:pt x="14156" y="541883"/>
                </a:lnTo>
                <a:lnTo>
                  <a:pt x="8564" y="499060"/>
                </a:lnTo>
                <a:lnTo>
                  <a:pt x="4369" y="452884"/>
                </a:lnTo>
                <a:lnTo>
                  <a:pt x="1572" y="404312"/>
                </a:lnTo>
                <a:lnTo>
                  <a:pt x="174" y="354303"/>
                </a:lnTo>
                <a:lnTo>
                  <a:pt x="0" y="329058"/>
                </a:lnTo>
                <a:lnTo>
                  <a:pt x="174" y="303814"/>
                </a:lnTo>
                <a:lnTo>
                  <a:pt x="1572" y="253805"/>
                </a:lnTo>
                <a:lnTo>
                  <a:pt x="4369" y="205233"/>
                </a:lnTo>
                <a:lnTo>
                  <a:pt x="8564" y="159057"/>
                </a:lnTo>
                <a:lnTo>
                  <a:pt x="14156" y="116233"/>
                </a:lnTo>
                <a:lnTo>
                  <a:pt x="21078" y="78067"/>
                </a:lnTo>
                <a:lnTo>
                  <a:pt x="32965" y="34696"/>
                </a:lnTo>
                <a:lnTo>
                  <a:pt x="55094" y="963"/>
                </a:lnTo>
                <a:lnTo>
                  <a:pt x="59672" y="0"/>
                </a:lnTo>
                <a:lnTo>
                  <a:pt x="64250" y="963"/>
                </a:lnTo>
                <a:lnTo>
                  <a:pt x="86379" y="34696"/>
                </a:lnTo>
                <a:lnTo>
                  <a:pt x="98267" y="78067"/>
                </a:lnTo>
                <a:lnTo>
                  <a:pt x="101867" y="96379"/>
                </a:lnTo>
              </a:path>
            </a:pathLst>
          </a:custGeom>
          <a:noFill/>
          <a:ln cap="flat" cmpd="sng" w="9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516225" y="5931194"/>
            <a:ext cx="119344" cy="658117"/>
          </a:xfrm>
          <a:custGeom>
            <a:pathLst>
              <a:path extrusionOk="0" h="658118" w="119345">
                <a:moveTo>
                  <a:pt x="59672" y="0"/>
                </a:moveTo>
                <a:lnTo>
                  <a:pt x="32965" y="34696"/>
                </a:lnTo>
                <a:lnTo>
                  <a:pt x="21078" y="78067"/>
                </a:lnTo>
                <a:lnTo>
                  <a:pt x="14156" y="116234"/>
                </a:lnTo>
                <a:lnTo>
                  <a:pt x="8564" y="159057"/>
                </a:lnTo>
                <a:lnTo>
                  <a:pt x="4369" y="205233"/>
                </a:lnTo>
                <a:lnTo>
                  <a:pt x="1572" y="253805"/>
                </a:lnTo>
                <a:lnTo>
                  <a:pt x="174" y="303814"/>
                </a:lnTo>
                <a:lnTo>
                  <a:pt x="0" y="329059"/>
                </a:lnTo>
                <a:lnTo>
                  <a:pt x="174" y="354303"/>
                </a:lnTo>
                <a:lnTo>
                  <a:pt x="1572" y="404312"/>
                </a:lnTo>
                <a:lnTo>
                  <a:pt x="4369" y="452884"/>
                </a:lnTo>
                <a:lnTo>
                  <a:pt x="8564" y="499061"/>
                </a:lnTo>
                <a:lnTo>
                  <a:pt x="14156" y="541884"/>
                </a:lnTo>
                <a:lnTo>
                  <a:pt x="21078" y="580051"/>
                </a:lnTo>
                <a:lnTo>
                  <a:pt x="32965" y="623421"/>
                </a:lnTo>
                <a:lnTo>
                  <a:pt x="55094" y="657154"/>
                </a:lnTo>
                <a:lnTo>
                  <a:pt x="59672" y="658118"/>
                </a:lnTo>
                <a:lnTo>
                  <a:pt x="64250" y="657154"/>
                </a:lnTo>
                <a:lnTo>
                  <a:pt x="86379" y="623421"/>
                </a:lnTo>
                <a:lnTo>
                  <a:pt x="98267" y="580051"/>
                </a:lnTo>
                <a:lnTo>
                  <a:pt x="105188" y="541884"/>
                </a:lnTo>
                <a:lnTo>
                  <a:pt x="110781" y="499061"/>
                </a:lnTo>
                <a:lnTo>
                  <a:pt x="114975" y="452884"/>
                </a:lnTo>
                <a:lnTo>
                  <a:pt x="117772" y="404312"/>
                </a:lnTo>
                <a:lnTo>
                  <a:pt x="119170" y="354303"/>
                </a:lnTo>
                <a:lnTo>
                  <a:pt x="119345" y="329059"/>
                </a:lnTo>
                <a:lnTo>
                  <a:pt x="119170" y="303814"/>
                </a:lnTo>
                <a:lnTo>
                  <a:pt x="117772" y="253805"/>
                </a:lnTo>
                <a:lnTo>
                  <a:pt x="114975" y="205233"/>
                </a:lnTo>
                <a:lnTo>
                  <a:pt x="110781" y="159057"/>
                </a:lnTo>
                <a:lnTo>
                  <a:pt x="105188" y="116234"/>
                </a:lnTo>
                <a:lnTo>
                  <a:pt x="98267" y="78067"/>
                </a:lnTo>
                <a:lnTo>
                  <a:pt x="86379" y="34696"/>
                </a:lnTo>
                <a:lnTo>
                  <a:pt x="64250" y="963"/>
                </a:lnTo>
                <a:lnTo>
                  <a:pt x="59672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516225" y="5931194"/>
            <a:ext cx="119344" cy="658116"/>
          </a:xfrm>
          <a:custGeom>
            <a:pathLst>
              <a:path extrusionOk="0" h="658117" w="119345">
                <a:moveTo>
                  <a:pt x="101867" y="96379"/>
                </a:moveTo>
                <a:lnTo>
                  <a:pt x="108159" y="137166"/>
                </a:lnTo>
                <a:lnTo>
                  <a:pt x="113053" y="181786"/>
                </a:lnTo>
                <a:lnTo>
                  <a:pt x="116548" y="229280"/>
                </a:lnTo>
                <a:lnTo>
                  <a:pt x="118646" y="278690"/>
                </a:lnTo>
                <a:lnTo>
                  <a:pt x="119345" y="329058"/>
                </a:lnTo>
                <a:lnTo>
                  <a:pt x="119170" y="354303"/>
                </a:lnTo>
                <a:lnTo>
                  <a:pt x="117772" y="404312"/>
                </a:lnTo>
                <a:lnTo>
                  <a:pt x="114975" y="452884"/>
                </a:lnTo>
                <a:lnTo>
                  <a:pt x="110781" y="499060"/>
                </a:lnTo>
                <a:lnTo>
                  <a:pt x="105188" y="541883"/>
                </a:lnTo>
                <a:lnTo>
                  <a:pt x="98267" y="580050"/>
                </a:lnTo>
                <a:lnTo>
                  <a:pt x="86379" y="623421"/>
                </a:lnTo>
                <a:lnTo>
                  <a:pt x="64250" y="657154"/>
                </a:lnTo>
                <a:lnTo>
                  <a:pt x="59672" y="658117"/>
                </a:lnTo>
                <a:lnTo>
                  <a:pt x="55094" y="657154"/>
                </a:lnTo>
                <a:lnTo>
                  <a:pt x="32965" y="623421"/>
                </a:lnTo>
                <a:lnTo>
                  <a:pt x="21078" y="580050"/>
                </a:lnTo>
                <a:lnTo>
                  <a:pt x="14156" y="541883"/>
                </a:lnTo>
                <a:lnTo>
                  <a:pt x="8564" y="499060"/>
                </a:lnTo>
                <a:lnTo>
                  <a:pt x="4369" y="452884"/>
                </a:lnTo>
                <a:lnTo>
                  <a:pt x="1572" y="404312"/>
                </a:lnTo>
                <a:lnTo>
                  <a:pt x="174" y="354303"/>
                </a:lnTo>
                <a:lnTo>
                  <a:pt x="0" y="329058"/>
                </a:lnTo>
                <a:lnTo>
                  <a:pt x="174" y="303814"/>
                </a:lnTo>
                <a:lnTo>
                  <a:pt x="1572" y="253805"/>
                </a:lnTo>
                <a:lnTo>
                  <a:pt x="4369" y="205233"/>
                </a:lnTo>
                <a:lnTo>
                  <a:pt x="8564" y="159057"/>
                </a:lnTo>
                <a:lnTo>
                  <a:pt x="14156" y="116233"/>
                </a:lnTo>
                <a:lnTo>
                  <a:pt x="21078" y="78067"/>
                </a:lnTo>
                <a:lnTo>
                  <a:pt x="32965" y="34696"/>
                </a:lnTo>
                <a:lnTo>
                  <a:pt x="55094" y="963"/>
                </a:lnTo>
                <a:lnTo>
                  <a:pt x="59672" y="0"/>
                </a:lnTo>
                <a:lnTo>
                  <a:pt x="64250" y="963"/>
                </a:lnTo>
                <a:lnTo>
                  <a:pt x="86379" y="34696"/>
                </a:lnTo>
                <a:lnTo>
                  <a:pt x="98267" y="78067"/>
                </a:lnTo>
                <a:lnTo>
                  <a:pt x="101867" y="96379"/>
                </a:lnTo>
              </a:path>
            </a:pathLst>
          </a:custGeom>
          <a:noFill/>
          <a:ln cap="flat" cmpd="sng" w="9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589158" y="5931194"/>
            <a:ext cx="119344" cy="658117"/>
          </a:xfrm>
          <a:custGeom>
            <a:pathLst>
              <a:path extrusionOk="0" h="658118" w="119345">
                <a:moveTo>
                  <a:pt x="59672" y="0"/>
                </a:moveTo>
                <a:lnTo>
                  <a:pt x="32965" y="34696"/>
                </a:lnTo>
                <a:lnTo>
                  <a:pt x="21078" y="78067"/>
                </a:lnTo>
                <a:lnTo>
                  <a:pt x="14156" y="116234"/>
                </a:lnTo>
                <a:lnTo>
                  <a:pt x="8564" y="159057"/>
                </a:lnTo>
                <a:lnTo>
                  <a:pt x="4369" y="205233"/>
                </a:lnTo>
                <a:lnTo>
                  <a:pt x="1572" y="253805"/>
                </a:lnTo>
                <a:lnTo>
                  <a:pt x="174" y="303814"/>
                </a:lnTo>
                <a:lnTo>
                  <a:pt x="0" y="329059"/>
                </a:lnTo>
                <a:lnTo>
                  <a:pt x="174" y="354303"/>
                </a:lnTo>
                <a:lnTo>
                  <a:pt x="1572" y="404312"/>
                </a:lnTo>
                <a:lnTo>
                  <a:pt x="4369" y="452884"/>
                </a:lnTo>
                <a:lnTo>
                  <a:pt x="8564" y="499061"/>
                </a:lnTo>
                <a:lnTo>
                  <a:pt x="14156" y="541884"/>
                </a:lnTo>
                <a:lnTo>
                  <a:pt x="21078" y="580051"/>
                </a:lnTo>
                <a:lnTo>
                  <a:pt x="32965" y="623421"/>
                </a:lnTo>
                <a:lnTo>
                  <a:pt x="55094" y="657154"/>
                </a:lnTo>
                <a:lnTo>
                  <a:pt x="59672" y="658118"/>
                </a:lnTo>
                <a:lnTo>
                  <a:pt x="64250" y="657154"/>
                </a:lnTo>
                <a:lnTo>
                  <a:pt x="86379" y="623421"/>
                </a:lnTo>
                <a:lnTo>
                  <a:pt x="98267" y="580051"/>
                </a:lnTo>
                <a:lnTo>
                  <a:pt x="105188" y="541884"/>
                </a:lnTo>
                <a:lnTo>
                  <a:pt x="110781" y="499061"/>
                </a:lnTo>
                <a:lnTo>
                  <a:pt x="114975" y="452884"/>
                </a:lnTo>
                <a:lnTo>
                  <a:pt x="117772" y="404312"/>
                </a:lnTo>
                <a:lnTo>
                  <a:pt x="119170" y="354303"/>
                </a:lnTo>
                <a:lnTo>
                  <a:pt x="119345" y="329059"/>
                </a:lnTo>
                <a:lnTo>
                  <a:pt x="119170" y="303814"/>
                </a:lnTo>
                <a:lnTo>
                  <a:pt x="117772" y="253805"/>
                </a:lnTo>
                <a:lnTo>
                  <a:pt x="114975" y="205233"/>
                </a:lnTo>
                <a:lnTo>
                  <a:pt x="110781" y="159057"/>
                </a:lnTo>
                <a:lnTo>
                  <a:pt x="105188" y="116234"/>
                </a:lnTo>
                <a:lnTo>
                  <a:pt x="98267" y="78067"/>
                </a:lnTo>
                <a:lnTo>
                  <a:pt x="86379" y="34696"/>
                </a:lnTo>
                <a:lnTo>
                  <a:pt x="64250" y="963"/>
                </a:lnTo>
                <a:lnTo>
                  <a:pt x="59672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589158" y="5931194"/>
            <a:ext cx="119344" cy="658116"/>
          </a:xfrm>
          <a:custGeom>
            <a:pathLst>
              <a:path extrusionOk="0" h="658117" w="119345">
                <a:moveTo>
                  <a:pt x="101867" y="96379"/>
                </a:moveTo>
                <a:lnTo>
                  <a:pt x="108159" y="137166"/>
                </a:lnTo>
                <a:lnTo>
                  <a:pt x="113053" y="181786"/>
                </a:lnTo>
                <a:lnTo>
                  <a:pt x="116548" y="229280"/>
                </a:lnTo>
                <a:lnTo>
                  <a:pt x="118646" y="278690"/>
                </a:lnTo>
                <a:lnTo>
                  <a:pt x="119345" y="329058"/>
                </a:lnTo>
                <a:lnTo>
                  <a:pt x="119170" y="354303"/>
                </a:lnTo>
                <a:lnTo>
                  <a:pt x="117772" y="404312"/>
                </a:lnTo>
                <a:lnTo>
                  <a:pt x="114975" y="452884"/>
                </a:lnTo>
                <a:lnTo>
                  <a:pt x="110781" y="499060"/>
                </a:lnTo>
                <a:lnTo>
                  <a:pt x="105188" y="541883"/>
                </a:lnTo>
                <a:lnTo>
                  <a:pt x="98267" y="580050"/>
                </a:lnTo>
                <a:lnTo>
                  <a:pt x="86379" y="623421"/>
                </a:lnTo>
                <a:lnTo>
                  <a:pt x="64250" y="657154"/>
                </a:lnTo>
                <a:lnTo>
                  <a:pt x="59672" y="658117"/>
                </a:lnTo>
                <a:lnTo>
                  <a:pt x="55094" y="657154"/>
                </a:lnTo>
                <a:lnTo>
                  <a:pt x="32965" y="623421"/>
                </a:lnTo>
                <a:lnTo>
                  <a:pt x="21078" y="580050"/>
                </a:lnTo>
                <a:lnTo>
                  <a:pt x="14156" y="541883"/>
                </a:lnTo>
                <a:lnTo>
                  <a:pt x="8564" y="499060"/>
                </a:lnTo>
                <a:lnTo>
                  <a:pt x="4369" y="452884"/>
                </a:lnTo>
                <a:lnTo>
                  <a:pt x="1572" y="404312"/>
                </a:lnTo>
                <a:lnTo>
                  <a:pt x="174" y="354303"/>
                </a:lnTo>
                <a:lnTo>
                  <a:pt x="0" y="329058"/>
                </a:lnTo>
                <a:lnTo>
                  <a:pt x="174" y="303814"/>
                </a:lnTo>
                <a:lnTo>
                  <a:pt x="1572" y="253805"/>
                </a:lnTo>
                <a:lnTo>
                  <a:pt x="4369" y="205233"/>
                </a:lnTo>
                <a:lnTo>
                  <a:pt x="8564" y="159057"/>
                </a:lnTo>
                <a:lnTo>
                  <a:pt x="14156" y="116233"/>
                </a:lnTo>
                <a:lnTo>
                  <a:pt x="21078" y="78067"/>
                </a:lnTo>
                <a:lnTo>
                  <a:pt x="32965" y="34696"/>
                </a:lnTo>
                <a:lnTo>
                  <a:pt x="55094" y="963"/>
                </a:lnTo>
                <a:lnTo>
                  <a:pt x="59672" y="0"/>
                </a:lnTo>
                <a:lnTo>
                  <a:pt x="64250" y="963"/>
                </a:lnTo>
                <a:lnTo>
                  <a:pt x="86379" y="34696"/>
                </a:lnTo>
                <a:lnTo>
                  <a:pt x="98267" y="78067"/>
                </a:lnTo>
                <a:lnTo>
                  <a:pt x="101867" y="96379"/>
                </a:lnTo>
              </a:path>
            </a:pathLst>
          </a:custGeom>
          <a:noFill/>
          <a:ln cap="flat" cmpd="sng" w="9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Shape 88"/>
          <p:cNvSpPr/>
          <p:nvPr/>
        </p:nvSpPr>
        <p:spPr>
          <a:xfrm>
            <a:off x="7918099" y="6091944"/>
            <a:ext cx="310021" cy="283858"/>
          </a:xfrm>
          <a:custGeom>
            <a:pathLst>
              <a:path extrusionOk="0" h="283859" w="310022">
                <a:moveTo>
                  <a:pt x="155442" y="0"/>
                </a:moveTo>
                <a:lnTo>
                  <a:pt x="106940" y="7165"/>
                </a:lnTo>
                <a:lnTo>
                  <a:pt x="61479" y="28552"/>
                </a:lnTo>
                <a:lnTo>
                  <a:pt x="32462" y="53705"/>
                </a:lnTo>
                <a:lnTo>
                  <a:pt x="8157" y="94312"/>
                </a:lnTo>
                <a:lnTo>
                  <a:pt x="0" y="139373"/>
                </a:lnTo>
                <a:lnTo>
                  <a:pt x="537" y="150954"/>
                </a:lnTo>
                <a:lnTo>
                  <a:pt x="13211" y="197008"/>
                </a:lnTo>
                <a:lnTo>
                  <a:pt x="33969" y="229847"/>
                </a:lnTo>
                <a:lnTo>
                  <a:pt x="63177" y="257332"/>
                </a:lnTo>
                <a:lnTo>
                  <a:pt x="106920" y="277488"/>
                </a:lnTo>
                <a:lnTo>
                  <a:pt x="154715" y="283859"/>
                </a:lnTo>
                <a:lnTo>
                  <a:pt x="166896" y="283270"/>
                </a:lnTo>
                <a:lnTo>
                  <a:pt x="214946" y="272083"/>
                </a:lnTo>
                <a:lnTo>
                  <a:pt x="248782" y="254315"/>
                </a:lnTo>
                <a:lnTo>
                  <a:pt x="278242" y="228361"/>
                </a:lnTo>
                <a:lnTo>
                  <a:pt x="302632" y="185603"/>
                </a:lnTo>
                <a:lnTo>
                  <a:pt x="310022" y="138941"/>
                </a:lnTo>
                <a:lnTo>
                  <a:pt x="309214" y="127154"/>
                </a:lnTo>
                <a:lnTo>
                  <a:pt x="295355" y="81485"/>
                </a:lnTo>
                <a:lnTo>
                  <a:pt x="264498" y="41310"/>
                </a:lnTo>
                <a:lnTo>
                  <a:pt x="226082" y="15558"/>
                </a:lnTo>
                <a:lnTo>
                  <a:pt x="179718" y="1699"/>
                </a:lnTo>
                <a:lnTo>
                  <a:pt x="155442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/>
          <p:nvPr/>
        </p:nvSpPr>
        <p:spPr>
          <a:xfrm>
            <a:off x="7918099" y="6091946"/>
            <a:ext cx="310021" cy="283857"/>
          </a:xfrm>
          <a:custGeom>
            <a:pathLst>
              <a:path extrusionOk="0" h="283858" w="310022">
                <a:moveTo>
                  <a:pt x="264499" y="41309"/>
                </a:moveTo>
                <a:lnTo>
                  <a:pt x="289235" y="70763"/>
                </a:lnTo>
                <a:lnTo>
                  <a:pt x="307342" y="115451"/>
                </a:lnTo>
                <a:lnTo>
                  <a:pt x="310022" y="138941"/>
                </a:lnTo>
                <a:lnTo>
                  <a:pt x="309768" y="150744"/>
                </a:lnTo>
                <a:lnTo>
                  <a:pt x="298127" y="196822"/>
                </a:lnTo>
                <a:lnTo>
                  <a:pt x="269488" y="237952"/>
                </a:lnTo>
                <a:lnTo>
                  <a:pt x="237820" y="261138"/>
                </a:lnTo>
                <a:lnTo>
                  <a:pt x="191162" y="279450"/>
                </a:lnTo>
                <a:lnTo>
                  <a:pt x="154714" y="283858"/>
                </a:lnTo>
                <a:lnTo>
                  <a:pt x="142573" y="283570"/>
                </a:lnTo>
                <a:lnTo>
                  <a:pt x="95470" y="273731"/>
                </a:lnTo>
                <a:lnTo>
                  <a:pt x="53274" y="250165"/>
                </a:lnTo>
                <a:lnTo>
                  <a:pt x="25963" y="219164"/>
                </a:lnTo>
                <a:lnTo>
                  <a:pt x="4755" y="174135"/>
                </a:lnTo>
                <a:lnTo>
                  <a:pt x="0" y="139372"/>
                </a:lnTo>
                <a:lnTo>
                  <a:pt x="500" y="127867"/>
                </a:lnTo>
                <a:lnTo>
                  <a:pt x="12738" y="83614"/>
                </a:lnTo>
                <a:lnTo>
                  <a:pt x="41007" y="44630"/>
                </a:lnTo>
                <a:lnTo>
                  <a:pt x="72364" y="21862"/>
                </a:lnTo>
                <a:lnTo>
                  <a:pt x="118920" y="4046"/>
                </a:lnTo>
                <a:lnTo>
                  <a:pt x="155443" y="0"/>
                </a:lnTo>
                <a:lnTo>
                  <a:pt x="167625" y="411"/>
                </a:lnTo>
                <a:lnTo>
                  <a:pt x="214905" y="10793"/>
                </a:lnTo>
                <a:lnTo>
                  <a:pt x="257186" y="35025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5152005" y="227407"/>
            <a:ext cx="2279650" cy="53422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4444" lvl="0" marL="123634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p21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buNone/>
            </a:pPr>
            <a:r>
              <a:t/>
            </a:r>
            <a:endParaRPr b="0" baseline="0" i="0" sz="6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47625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relays apoptosis signals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3"/>
              </a:spcBef>
              <a:buNone/>
            </a:pPr>
            <a:r>
              <a:t/>
            </a:r>
            <a:endParaRPr b="0" baseline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" lvl="0" marL="762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M	-3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4"/>
              </a:spcBef>
              <a:buNone/>
            </a:pPr>
            <a:r>
              <a:t/>
            </a:r>
            <a:endParaRPr b="0" baseline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89" lvl="0" marL="130429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Bax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5"/>
              </a:spcBef>
              <a:buNone/>
            </a:pPr>
            <a:r>
              <a:t/>
            </a:r>
            <a:endParaRPr b="0" baseline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" lvl="0" marL="34925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promotes cell death</a:t>
            </a:r>
          </a:p>
          <a:p>
            <a:pPr indent="0" lvl="0" marL="0" marR="0" rtl="0" algn="l">
              <a:lnSpc>
                <a:spcPct val="100000"/>
              </a:lnSpc>
              <a:spcBef>
                <a:spcPts val="8"/>
              </a:spcBef>
              <a:buNone/>
            </a:pPr>
            <a:r>
              <a:t/>
            </a:r>
            <a:endParaRPr b="0" baseline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29209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P	-2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5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" lvl="0" marL="126682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Ras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buNone/>
            </a:pPr>
            <a:r>
              <a:t/>
            </a:r>
            <a:endParaRPr b="0" baseline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" lvl="0" marL="117475" marR="99695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relays growth/ survival signals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7"/>
              </a:spcBef>
              <a:buNone/>
            </a:pPr>
            <a:r>
              <a:t/>
            </a:r>
            <a:endParaRPr b="0" baseline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" lvl="0" marL="3048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M	+3</a:t>
            </a:r>
          </a:p>
        </p:txBody>
      </p:sp>
      <p:sp>
        <p:nvSpPr>
          <p:cNvPr id="91" name="Shape 91"/>
          <p:cNvSpPr txBox="1"/>
          <p:nvPr>
            <p:ph type="title"/>
          </p:nvPr>
        </p:nvSpPr>
        <p:spPr>
          <a:xfrm>
            <a:off x="343982" y="229278"/>
            <a:ext cx="9370433" cy="4910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0159" lvl="0" marL="8417560" marR="0" rtl="0" algn="l">
              <a:lnSpc>
                <a:spcPct val="11892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Bcl-2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7623454" y="1011428"/>
            <a:ext cx="2384424" cy="27184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promotes cell survival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77"/>
              </a:spcBef>
              <a:buNone/>
            </a:pPr>
            <a:r>
              <a:t/>
            </a:r>
            <a:endParaRPr b="0" baseline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1016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P	+2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9"/>
              </a:spcBef>
              <a:buNone/>
            </a:pPr>
            <a:r>
              <a:t/>
            </a:r>
            <a:endParaRPr b="0" baseline="0" i="0" sz="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" lvl="0" marL="120332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p53</a:t>
            </a:r>
          </a:p>
          <a:p>
            <a:pPr indent="0" lvl="0" marL="0" marR="0" rtl="0" algn="l">
              <a:lnSpc>
                <a:spcPct val="100000"/>
              </a:lnSpc>
              <a:spcBef>
                <a:spcPts val="95"/>
              </a:spcBef>
              <a:buNone/>
            </a:pPr>
            <a:r>
              <a:t/>
            </a:r>
            <a:endParaRPr b="0" baseline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39" lvl="0" marL="116839" marR="4699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stimulates transcription of apoptosis genes and activates apoptosis</a:t>
            </a:r>
          </a:p>
          <a:p>
            <a:pPr indent="0" lvl="0" marL="0" marR="47625" rtl="0" algn="ctr">
              <a:lnSpc>
                <a:spcPct val="119183"/>
              </a:lnSpc>
              <a:spcBef>
                <a:spcPts val="375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T/M/P -5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2586658" y="2869261"/>
            <a:ext cx="2331719" cy="27006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5080" lvl="0" marL="81280" marR="109854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Receptor that recognizes and transmits apoptotic signals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73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255" lvl="0" marL="20955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R	-4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5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444" lvl="0" marL="956944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EGFR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buNone/>
            </a:pPr>
            <a:r>
              <a:t/>
            </a:r>
            <a:endParaRPr b="0" baseline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1270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Receptor that transmits growth/survival signals.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7"/>
              </a:spcBef>
              <a:buNone/>
            </a:pPr>
            <a:r>
              <a:t/>
            </a:r>
            <a:endParaRPr b="0" baseline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444" lvl="0" marL="80645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R	+4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7665892" y="4022955"/>
            <a:ext cx="2254250" cy="15468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6985" lvl="0" marL="81978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TRADD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8"/>
              </a:spcBef>
              <a:buNone/>
            </a:pPr>
            <a:r>
              <a:t/>
            </a:r>
            <a:endParaRPr b="0" baseline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2159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relays apoptosis signals in the cell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7"/>
              </a:spcBef>
              <a:buNone/>
            </a:pPr>
            <a:r>
              <a:t/>
            </a:r>
            <a:endParaRPr b="0" baseline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" lvl="0" marL="78994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M	-2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2690333" y="934199"/>
            <a:ext cx="2277744" cy="1696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18542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relays survival signals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3"/>
              </a:spcBef>
              <a:buNone/>
            </a:pPr>
            <a:r>
              <a:t/>
            </a:r>
            <a:endParaRPr b="0" baseline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9525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M	+3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8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159" lvl="0" marL="79756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TRAILR</a:t>
            </a:r>
          </a:p>
        </p:txBody>
      </p:sp>
      <p:sp>
        <p:nvSpPr>
          <p:cNvPr id="96" name="Shape 96"/>
          <p:cNvSpPr/>
          <p:nvPr/>
        </p:nvSpPr>
        <p:spPr>
          <a:xfrm>
            <a:off x="516710" y="358748"/>
            <a:ext cx="253344" cy="253934"/>
          </a:xfrm>
          <a:custGeom>
            <a:pathLst>
              <a:path extrusionOk="0" h="253935" w="253345">
                <a:moveTo>
                  <a:pt x="45097" y="0"/>
                </a:moveTo>
                <a:lnTo>
                  <a:pt x="0" y="44936"/>
                </a:lnTo>
                <a:lnTo>
                  <a:pt x="208247" y="253935"/>
                </a:lnTo>
                <a:lnTo>
                  <a:pt x="253345" y="208998"/>
                </a:lnTo>
                <a:lnTo>
                  <a:pt x="45097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733747" y="359421"/>
            <a:ext cx="254680" cy="252588"/>
          </a:xfrm>
          <a:custGeom>
            <a:pathLst>
              <a:path extrusionOk="0" h="252589" w="254681">
                <a:moveTo>
                  <a:pt x="209953" y="0"/>
                </a:moveTo>
                <a:lnTo>
                  <a:pt x="0" y="207285"/>
                </a:lnTo>
                <a:lnTo>
                  <a:pt x="44728" y="252589"/>
                </a:lnTo>
                <a:lnTo>
                  <a:pt x="254681" y="45303"/>
                </a:lnTo>
                <a:lnTo>
                  <a:pt x="209953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721514" y="567645"/>
            <a:ext cx="65748" cy="295481"/>
          </a:xfrm>
          <a:custGeom>
            <a:pathLst>
              <a:path extrusionOk="0" h="295482" w="65749">
                <a:moveTo>
                  <a:pt x="63661" y="0"/>
                </a:moveTo>
                <a:lnTo>
                  <a:pt x="0" y="450"/>
                </a:lnTo>
                <a:lnTo>
                  <a:pt x="2087" y="295482"/>
                </a:lnTo>
                <a:lnTo>
                  <a:pt x="65749" y="295031"/>
                </a:lnTo>
                <a:lnTo>
                  <a:pt x="63661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2936858" y="4041660"/>
            <a:ext cx="253344" cy="253932"/>
          </a:xfrm>
          <a:custGeom>
            <a:pathLst>
              <a:path extrusionOk="0" h="253933" w="253345">
                <a:moveTo>
                  <a:pt x="45098" y="0"/>
                </a:moveTo>
                <a:lnTo>
                  <a:pt x="0" y="44935"/>
                </a:lnTo>
                <a:lnTo>
                  <a:pt x="208248" y="253933"/>
                </a:lnTo>
                <a:lnTo>
                  <a:pt x="253345" y="208998"/>
                </a:lnTo>
                <a:lnTo>
                  <a:pt x="45098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/>
          <p:nvPr/>
        </p:nvSpPr>
        <p:spPr>
          <a:xfrm>
            <a:off x="3153894" y="4042332"/>
            <a:ext cx="254680" cy="252589"/>
          </a:xfrm>
          <a:custGeom>
            <a:pathLst>
              <a:path extrusionOk="0" h="252590" w="254681">
                <a:moveTo>
                  <a:pt x="209953" y="0"/>
                </a:moveTo>
                <a:lnTo>
                  <a:pt x="0" y="207286"/>
                </a:lnTo>
                <a:lnTo>
                  <a:pt x="44728" y="252590"/>
                </a:lnTo>
                <a:lnTo>
                  <a:pt x="254681" y="45303"/>
                </a:lnTo>
                <a:lnTo>
                  <a:pt x="209953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/>
          <p:nvPr/>
        </p:nvSpPr>
        <p:spPr>
          <a:xfrm>
            <a:off x="3141661" y="4250558"/>
            <a:ext cx="65748" cy="295481"/>
          </a:xfrm>
          <a:custGeom>
            <a:pathLst>
              <a:path extrusionOk="0" h="295482" w="65749">
                <a:moveTo>
                  <a:pt x="63661" y="0"/>
                </a:moveTo>
                <a:lnTo>
                  <a:pt x="0" y="449"/>
                </a:lnTo>
                <a:lnTo>
                  <a:pt x="2087" y="295482"/>
                </a:lnTo>
                <a:lnTo>
                  <a:pt x="65749" y="295031"/>
                </a:lnTo>
                <a:lnTo>
                  <a:pt x="63661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2648389" y="5857660"/>
            <a:ext cx="2148204" cy="12522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3810" lvl="0" marL="121031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Myc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7"/>
              </a:spcBef>
              <a:buNone/>
            </a:pPr>
            <a:r>
              <a:t/>
            </a:r>
            <a:endParaRPr b="0" baseline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" lvl="0" marL="12700" marR="1270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Transcription factor for  growth/survival genes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5174207" y="5928300"/>
            <a:ext cx="2253615" cy="1005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540" lvl="0" marL="61214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Caspase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75"/>
              </a:spcBef>
              <a:buNone/>
            </a:pPr>
            <a:r>
              <a:t/>
            </a:r>
            <a:endParaRPr b="0" baseline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promotes cell death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7623454" y="5932751"/>
            <a:ext cx="2384424" cy="10007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635" lvl="0" marL="83883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Survivin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"/>
              </a:spcBef>
              <a:buNone/>
            </a:pPr>
            <a:r>
              <a:t/>
            </a:r>
            <a:endParaRPr b="0" baseline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promotes cell survival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208309" y="5957767"/>
            <a:ext cx="2230091" cy="1063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635" lvl="0" marL="90233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TNFR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5"/>
              </a:spcBef>
              <a:buNone/>
            </a:pPr>
            <a:r>
              <a:t/>
            </a:r>
            <a:endParaRPr b="0" baseline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735" lvl="0" marL="165735" marR="12700" rtl="0" algn="l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Receptor that recognizes and transmits survival signals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860782" y="7162007"/>
            <a:ext cx="252728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1312625" y="7162007"/>
            <a:ext cx="38417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+3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3331428" y="7162007"/>
            <a:ext cx="217803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3870591" y="7162007"/>
            <a:ext cx="38417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+4</a:t>
            </a:r>
          </a:p>
        </p:txBody>
      </p:sp>
      <p:sp>
        <p:nvSpPr>
          <p:cNvPr id="110" name="Shape 110"/>
          <p:cNvSpPr txBox="1"/>
          <p:nvPr>
            <p:ph idx="10" type="dt"/>
          </p:nvPr>
        </p:nvSpPr>
        <p:spPr>
          <a:xfrm>
            <a:off x="5885182" y="7162007"/>
            <a:ext cx="235051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</a:p>
        </p:txBody>
      </p:sp>
      <p:sp>
        <p:nvSpPr>
          <p:cNvPr id="111" name="Shape 111"/>
          <p:cNvSpPr txBox="1"/>
          <p:nvPr>
            <p:ph idx="11" type="ftr"/>
          </p:nvPr>
        </p:nvSpPr>
        <p:spPr>
          <a:xfrm>
            <a:off x="6424344" y="7162007"/>
            <a:ext cx="304884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-1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8360050" y="7162007"/>
            <a:ext cx="23558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8899211" y="7162007"/>
            <a:ext cx="38417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+1</a:t>
            </a:r>
          </a:p>
        </p:txBody>
      </p:sp>
      <p:cxnSp>
        <p:nvCxnSpPr>
          <p:cNvPr id="114" name="Shape 114"/>
          <p:cNvCxnSpPr/>
          <p:nvPr/>
        </p:nvCxnSpPr>
        <p:spPr>
          <a:xfrm>
            <a:off x="76200" y="5671066"/>
            <a:ext cx="9982199" cy="43933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/>
        </p:nvSpPr>
        <p:spPr>
          <a:xfrm>
            <a:off x="125315" y="229278"/>
            <a:ext cx="2244724" cy="5340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3175" lvl="0" marL="110807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Fas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6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" lvl="0" marL="81280" marR="109854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Receptor that recognizes and transmits apoptotic signals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3"/>
              </a:spcBef>
              <a:buNone/>
            </a:pPr>
            <a:r>
              <a:t/>
            </a:r>
            <a:endParaRPr b="0" baseline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4" lvl="0" marL="38735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R	-4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9"/>
              </a:spcBef>
              <a:buNone/>
            </a:pPr>
            <a:r>
              <a:t/>
            </a:r>
            <a:endParaRPr b="0" baseline="0" i="0" sz="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" lvl="0" marL="93853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NF-κB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1"/>
              </a:spcBef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" lvl="0" marL="67310" marR="9779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Transcription factor for survival genes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73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" lvl="0" marL="127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T	+5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5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19" lvl="0" marL="127762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JNK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buNone/>
            </a:pPr>
            <a:r>
              <a:t/>
            </a:r>
            <a:endParaRPr b="0" baseline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83333"/>
              </a:lnSpc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33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Transcription factor for    	apoptosis genes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7"/>
              </a:spcBef>
              <a:buNone/>
            </a:pPr>
            <a:r>
              <a:t/>
            </a:r>
            <a:endParaRPr b="0" baseline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4" lvl="0" marL="61594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T	-3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4094796" y="229278"/>
            <a:ext cx="621665" cy="5041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Akt</a:t>
            </a:r>
          </a:p>
        </p:txBody>
      </p:sp>
      <p:sp>
        <p:nvSpPr>
          <p:cNvPr id="121" name="Shape 121"/>
          <p:cNvSpPr/>
          <p:nvPr/>
        </p:nvSpPr>
        <p:spPr>
          <a:xfrm>
            <a:off x="5181600" y="6057900"/>
            <a:ext cx="520699" cy="292099"/>
          </a:xfrm>
          <a:custGeom>
            <a:pathLst>
              <a:path extrusionOk="0" h="292100" w="520700">
                <a:moveTo>
                  <a:pt x="0" y="0"/>
                </a:moveTo>
                <a:lnTo>
                  <a:pt x="520700" y="0"/>
                </a:lnTo>
                <a:lnTo>
                  <a:pt x="520700" y="292100"/>
                </a:lnTo>
                <a:lnTo>
                  <a:pt x="0" y="292100"/>
                </a:lnTo>
                <a:lnTo>
                  <a:pt x="0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181600" y="6057900"/>
            <a:ext cx="520699" cy="292098"/>
          </a:xfrm>
          <a:custGeom>
            <a:pathLst>
              <a:path extrusionOk="0" h="292099" w="520700">
                <a:moveTo>
                  <a:pt x="0" y="0"/>
                </a:moveTo>
                <a:lnTo>
                  <a:pt x="520700" y="0"/>
                </a:lnTo>
                <a:lnTo>
                  <a:pt x="520700" y="292099"/>
                </a:lnTo>
                <a:lnTo>
                  <a:pt x="0" y="292099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662093" y="5931194"/>
            <a:ext cx="119344" cy="658117"/>
          </a:xfrm>
          <a:custGeom>
            <a:pathLst>
              <a:path extrusionOk="0" h="658118" w="119345">
                <a:moveTo>
                  <a:pt x="59672" y="0"/>
                </a:moveTo>
                <a:lnTo>
                  <a:pt x="32965" y="34696"/>
                </a:lnTo>
                <a:lnTo>
                  <a:pt x="21078" y="78067"/>
                </a:lnTo>
                <a:lnTo>
                  <a:pt x="14156" y="116234"/>
                </a:lnTo>
                <a:lnTo>
                  <a:pt x="8564" y="159057"/>
                </a:lnTo>
                <a:lnTo>
                  <a:pt x="4369" y="205233"/>
                </a:lnTo>
                <a:lnTo>
                  <a:pt x="1572" y="253805"/>
                </a:lnTo>
                <a:lnTo>
                  <a:pt x="174" y="303814"/>
                </a:lnTo>
                <a:lnTo>
                  <a:pt x="0" y="329059"/>
                </a:lnTo>
                <a:lnTo>
                  <a:pt x="174" y="354303"/>
                </a:lnTo>
                <a:lnTo>
                  <a:pt x="1572" y="404312"/>
                </a:lnTo>
                <a:lnTo>
                  <a:pt x="4369" y="452884"/>
                </a:lnTo>
                <a:lnTo>
                  <a:pt x="8564" y="499061"/>
                </a:lnTo>
                <a:lnTo>
                  <a:pt x="14156" y="541884"/>
                </a:lnTo>
                <a:lnTo>
                  <a:pt x="21078" y="580051"/>
                </a:lnTo>
                <a:lnTo>
                  <a:pt x="32965" y="623421"/>
                </a:lnTo>
                <a:lnTo>
                  <a:pt x="55094" y="657154"/>
                </a:lnTo>
                <a:lnTo>
                  <a:pt x="59672" y="658118"/>
                </a:lnTo>
                <a:lnTo>
                  <a:pt x="64250" y="657154"/>
                </a:lnTo>
                <a:lnTo>
                  <a:pt x="86379" y="623421"/>
                </a:lnTo>
                <a:lnTo>
                  <a:pt x="98267" y="580051"/>
                </a:lnTo>
                <a:lnTo>
                  <a:pt x="105188" y="541884"/>
                </a:lnTo>
                <a:lnTo>
                  <a:pt x="110781" y="499061"/>
                </a:lnTo>
                <a:lnTo>
                  <a:pt x="114975" y="452884"/>
                </a:lnTo>
                <a:lnTo>
                  <a:pt x="117772" y="404312"/>
                </a:lnTo>
                <a:lnTo>
                  <a:pt x="119170" y="354303"/>
                </a:lnTo>
                <a:lnTo>
                  <a:pt x="119345" y="329059"/>
                </a:lnTo>
                <a:lnTo>
                  <a:pt x="119170" y="303814"/>
                </a:lnTo>
                <a:lnTo>
                  <a:pt x="117772" y="253805"/>
                </a:lnTo>
                <a:lnTo>
                  <a:pt x="114975" y="205233"/>
                </a:lnTo>
                <a:lnTo>
                  <a:pt x="110781" y="159057"/>
                </a:lnTo>
                <a:lnTo>
                  <a:pt x="105188" y="116234"/>
                </a:lnTo>
                <a:lnTo>
                  <a:pt x="98267" y="78067"/>
                </a:lnTo>
                <a:lnTo>
                  <a:pt x="86379" y="34696"/>
                </a:lnTo>
                <a:lnTo>
                  <a:pt x="64250" y="963"/>
                </a:lnTo>
                <a:lnTo>
                  <a:pt x="59672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662093" y="5931194"/>
            <a:ext cx="119344" cy="658116"/>
          </a:xfrm>
          <a:custGeom>
            <a:pathLst>
              <a:path extrusionOk="0" h="658117" w="119345">
                <a:moveTo>
                  <a:pt x="101867" y="96379"/>
                </a:moveTo>
                <a:lnTo>
                  <a:pt x="108159" y="137166"/>
                </a:lnTo>
                <a:lnTo>
                  <a:pt x="113053" y="181786"/>
                </a:lnTo>
                <a:lnTo>
                  <a:pt x="116548" y="229280"/>
                </a:lnTo>
                <a:lnTo>
                  <a:pt x="118646" y="278690"/>
                </a:lnTo>
                <a:lnTo>
                  <a:pt x="119345" y="329058"/>
                </a:lnTo>
                <a:lnTo>
                  <a:pt x="119170" y="354303"/>
                </a:lnTo>
                <a:lnTo>
                  <a:pt x="117772" y="404312"/>
                </a:lnTo>
                <a:lnTo>
                  <a:pt x="114975" y="452884"/>
                </a:lnTo>
                <a:lnTo>
                  <a:pt x="110781" y="499060"/>
                </a:lnTo>
                <a:lnTo>
                  <a:pt x="105188" y="541883"/>
                </a:lnTo>
                <a:lnTo>
                  <a:pt x="98267" y="580050"/>
                </a:lnTo>
                <a:lnTo>
                  <a:pt x="86379" y="623421"/>
                </a:lnTo>
                <a:lnTo>
                  <a:pt x="64250" y="657154"/>
                </a:lnTo>
                <a:lnTo>
                  <a:pt x="59672" y="658117"/>
                </a:lnTo>
                <a:lnTo>
                  <a:pt x="55094" y="657154"/>
                </a:lnTo>
                <a:lnTo>
                  <a:pt x="32965" y="623421"/>
                </a:lnTo>
                <a:lnTo>
                  <a:pt x="21078" y="580050"/>
                </a:lnTo>
                <a:lnTo>
                  <a:pt x="14156" y="541883"/>
                </a:lnTo>
                <a:lnTo>
                  <a:pt x="8564" y="499060"/>
                </a:lnTo>
                <a:lnTo>
                  <a:pt x="4369" y="452884"/>
                </a:lnTo>
                <a:lnTo>
                  <a:pt x="1572" y="404312"/>
                </a:lnTo>
                <a:lnTo>
                  <a:pt x="174" y="354303"/>
                </a:lnTo>
                <a:lnTo>
                  <a:pt x="0" y="329058"/>
                </a:lnTo>
                <a:lnTo>
                  <a:pt x="174" y="303814"/>
                </a:lnTo>
                <a:lnTo>
                  <a:pt x="1572" y="253805"/>
                </a:lnTo>
                <a:lnTo>
                  <a:pt x="4369" y="205233"/>
                </a:lnTo>
                <a:lnTo>
                  <a:pt x="8564" y="159057"/>
                </a:lnTo>
                <a:lnTo>
                  <a:pt x="14156" y="116233"/>
                </a:lnTo>
                <a:lnTo>
                  <a:pt x="21078" y="78067"/>
                </a:lnTo>
                <a:lnTo>
                  <a:pt x="32965" y="34696"/>
                </a:lnTo>
                <a:lnTo>
                  <a:pt x="55094" y="963"/>
                </a:lnTo>
                <a:lnTo>
                  <a:pt x="59672" y="0"/>
                </a:lnTo>
                <a:lnTo>
                  <a:pt x="64250" y="963"/>
                </a:lnTo>
                <a:lnTo>
                  <a:pt x="86379" y="34696"/>
                </a:lnTo>
                <a:lnTo>
                  <a:pt x="98267" y="78067"/>
                </a:lnTo>
                <a:lnTo>
                  <a:pt x="101867" y="96379"/>
                </a:lnTo>
              </a:path>
            </a:pathLst>
          </a:custGeom>
          <a:noFill/>
          <a:ln cap="flat" cmpd="sng" w="9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/>
          <p:nvPr/>
        </p:nvSpPr>
        <p:spPr>
          <a:xfrm>
            <a:off x="516225" y="5931194"/>
            <a:ext cx="119344" cy="658117"/>
          </a:xfrm>
          <a:custGeom>
            <a:pathLst>
              <a:path extrusionOk="0" h="658118" w="119345">
                <a:moveTo>
                  <a:pt x="59672" y="0"/>
                </a:moveTo>
                <a:lnTo>
                  <a:pt x="32965" y="34696"/>
                </a:lnTo>
                <a:lnTo>
                  <a:pt x="21078" y="78067"/>
                </a:lnTo>
                <a:lnTo>
                  <a:pt x="14156" y="116234"/>
                </a:lnTo>
                <a:lnTo>
                  <a:pt x="8564" y="159057"/>
                </a:lnTo>
                <a:lnTo>
                  <a:pt x="4369" y="205233"/>
                </a:lnTo>
                <a:lnTo>
                  <a:pt x="1572" y="253805"/>
                </a:lnTo>
                <a:lnTo>
                  <a:pt x="174" y="303814"/>
                </a:lnTo>
                <a:lnTo>
                  <a:pt x="0" y="329059"/>
                </a:lnTo>
                <a:lnTo>
                  <a:pt x="174" y="354303"/>
                </a:lnTo>
                <a:lnTo>
                  <a:pt x="1572" y="404312"/>
                </a:lnTo>
                <a:lnTo>
                  <a:pt x="4369" y="452884"/>
                </a:lnTo>
                <a:lnTo>
                  <a:pt x="8564" y="499061"/>
                </a:lnTo>
                <a:lnTo>
                  <a:pt x="14156" y="541884"/>
                </a:lnTo>
                <a:lnTo>
                  <a:pt x="21078" y="580051"/>
                </a:lnTo>
                <a:lnTo>
                  <a:pt x="32965" y="623421"/>
                </a:lnTo>
                <a:lnTo>
                  <a:pt x="55094" y="657154"/>
                </a:lnTo>
                <a:lnTo>
                  <a:pt x="59672" y="658118"/>
                </a:lnTo>
                <a:lnTo>
                  <a:pt x="64250" y="657154"/>
                </a:lnTo>
                <a:lnTo>
                  <a:pt x="86379" y="623421"/>
                </a:lnTo>
                <a:lnTo>
                  <a:pt x="98267" y="580051"/>
                </a:lnTo>
                <a:lnTo>
                  <a:pt x="105188" y="541884"/>
                </a:lnTo>
                <a:lnTo>
                  <a:pt x="110781" y="499061"/>
                </a:lnTo>
                <a:lnTo>
                  <a:pt x="114975" y="452884"/>
                </a:lnTo>
                <a:lnTo>
                  <a:pt x="117772" y="404312"/>
                </a:lnTo>
                <a:lnTo>
                  <a:pt x="119170" y="354303"/>
                </a:lnTo>
                <a:lnTo>
                  <a:pt x="119345" y="329059"/>
                </a:lnTo>
                <a:lnTo>
                  <a:pt x="119170" y="303814"/>
                </a:lnTo>
                <a:lnTo>
                  <a:pt x="117772" y="253805"/>
                </a:lnTo>
                <a:lnTo>
                  <a:pt x="114975" y="205233"/>
                </a:lnTo>
                <a:lnTo>
                  <a:pt x="110781" y="159057"/>
                </a:lnTo>
                <a:lnTo>
                  <a:pt x="105188" y="116234"/>
                </a:lnTo>
                <a:lnTo>
                  <a:pt x="98267" y="78067"/>
                </a:lnTo>
                <a:lnTo>
                  <a:pt x="86379" y="34696"/>
                </a:lnTo>
                <a:lnTo>
                  <a:pt x="64250" y="963"/>
                </a:lnTo>
                <a:lnTo>
                  <a:pt x="59672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Shape 126"/>
          <p:cNvSpPr/>
          <p:nvPr/>
        </p:nvSpPr>
        <p:spPr>
          <a:xfrm>
            <a:off x="516225" y="5931194"/>
            <a:ext cx="119344" cy="658116"/>
          </a:xfrm>
          <a:custGeom>
            <a:pathLst>
              <a:path extrusionOk="0" h="658117" w="119345">
                <a:moveTo>
                  <a:pt x="101867" y="96379"/>
                </a:moveTo>
                <a:lnTo>
                  <a:pt x="108159" y="137166"/>
                </a:lnTo>
                <a:lnTo>
                  <a:pt x="113053" y="181786"/>
                </a:lnTo>
                <a:lnTo>
                  <a:pt x="116548" y="229280"/>
                </a:lnTo>
                <a:lnTo>
                  <a:pt x="118646" y="278690"/>
                </a:lnTo>
                <a:lnTo>
                  <a:pt x="119345" y="329058"/>
                </a:lnTo>
                <a:lnTo>
                  <a:pt x="119170" y="354303"/>
                </a:lnTo>
                <a:lnTo>
                  <a:pt x="117772" y="404312"/>
                </a:lnTo>
                <a:lnTo>
                  <a:pt x="114975" y="452884"/>
                </a:lnTo>
                <a:lnTo>
                  <a:pt x="110781" y="499060"/>
                </a:lnTo>
                <a:lnTo>
                  <a:pt x="105188" y="541883"/>
                </a:lnTo>
                <a:lnTo>
                  <a:pt x="98267" y="580050"/>
                </a:lnTo>
                <a:lnTo>
                  <a:pt x="86379" y="623421"/>
                </a:lnTo>
                <a:lnTo>
                  <a:pt x="64250" y="657154"/>
                </a:lnTo>
                <a:lnTo>
                  <a:pt x="59672" y="658117"/>
                </a:lnTo>
                <a:lnTo>
                  <a:pt x="55094" y="657154"/>
                </a:lnTo>
                <a:lnTo>
                  <a:pt x="32965" y="623421"/>
                </a:lnTo>
                <a:lnTo>
                  <a:pt x="21078" y="580050"/>
                </a:lnTo>
                <a:lnTo>
                  <a:pt x="14156" y="541883"/>
                </a:lnTo>
                <a:lnTo>
                  <a:pt x="8564" y="499060"/>
                </a:lnTo>
                <a:lnTo>
                  <a:pt x="4369" y="452884"/>
                </a:lnTo>
                <a:lnTo>
                  <a:pt x="1572" y="404312"/>
                </a:lnTo>
                <a:lnTo>
                  <a:pt x="174" y="354303"/>
                </a:lnTo>
                <a:lnTo>
                  <a:pt x="0" y="329058"/>
                </a:lnTo>
                <a:lnTo>
                  <a:pt x="174" y="303814"/>
                </a:lnTo>
                <a:lnTo>
                  <a:pt x="1572" y="253805"/>
                </a:lnTo>
                <a:lnTo>
                  <a:pt x="4369" y="205233"/>
                </a:lnTo>
                <a:lnTo>
                  <a:pt x="8564" y="159057"/>
                </a:lnTo>
                <a:lnTo>
                  <a:pt x="14156" y="116233"/>
                </a:lnTo>
                <a:lnTo>
                  <a:pt x="21078" y="78067"/>
                </a:lnTo>
                <a:lnTo>
                  <a:pt x="32965" y="34696"/>
                </a:lnTo>
                <a:lnTo>
                  <a:pt x="55094" y="963"/>
                </a:lnTo>
                <a:lnTo>
                  <a:pt x="59672" y="0"/>
                </a:lnTo>
                <a:lnTo>
                  <a:pt x="64250" y="963"/>
                </a:lnTo>
                <a:lnTo>
                  <a:pt x="86379" y="34696"/>
                </a:lnTo>
                <a:lnTo>
                  <a:pt x="98267" y="78067"/>
                </a:lnTo>
                <a:lnTo>
                  <a:pt x="101867" y="96379"/>
                </a:lnTo>
              </a:path>
            </a:pathLst>
          </a:custGeom>
          <a:noFill/>
          <a:ln cap="flat" cmpd="sng" w="9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589158" y="5931194"/>
            <a:ext cx="119344" cy="658117"/>
          </a:xfrm>
          <a:custGeom>
            <a:pathLst>
              <a:path extrusionOk="0" h="658118" w="119345">
                <a:moveTo>
                  <a:pt x="59672" y="0"/>
                </a:moveTo>
                <a:lnTo>
                  <a:pt x="32965" y="34696"/>
                </a:lnTo>
                <a:lnTo>
                  <a:pt x="21078" y="78067"/>
                </a:lnTo>
                <a:lnTo>
                  <a:pt x="14156" y="116234"/>
                </a:lnTo>
                <a:lnTo>
                  <a:pt x="8564" y="159057"/>
                </a:lnTo>
                <a:lnTo>
                  <a:pt x="4369" y="205233"/>
                </a:lnTo>
                <a:lnTo>
                  <a:pt x="1572" y="253805"/>
                </a:lnTo>
                <a:lnTo>
                  <a:pt x="174" y="303814"/>
                </a:lnTo>
                <a:lnTo>
                  <a:pt x="0" y="329059"/>
                </a:lnTo>
                <a:lnTo>
                  <a:pt x="174" y="354303"/>
                </a:lnTo>
                <a:lnTo>
                  <a:pt x="1572" y="404312"/>
                </a:lnTo>
                <a:lnTo>
                  <a:pt x="4369" y="452884"/>
                </a:lnTo>
                <a:lnTo>
                  <a:pt x="8564" y="499061"/>
                </a:lnTo>
                <a:lnTo>
                  <a:pt x="14156" y="541884"/>
                </a:lnTo>
                <a:lnTo>
                  <a:pt x="21078" y="580051"/>
                </a:lnTo>
                <a:lnTo>
                  <a:pt x="32965" y="623421"/>
                </a:lnTo>
                <a:lnTo>
                  <a:pt x="55094" y="657154"/>
                </a:lnTo>
                <a:lnTo>
                  <a:pt x="59672" y="658118"/>
                </a:lnTo>
                <a:lnTo>
                  <a:pt x="64250" y="657154"/>
                </a:lnTo>
                <a:lnTo>
                  <a:pt x="86379" y="623421"/>
                </a:lnTo>
                <a:lnTo>
                  <a:pt x="98267" y="580051"/>
                </a:lnTo>
                <a:lnTo>
                  <a:pt x="105188" y="541884"/>
                </a:lnTo>
                <a:lnTo>
                  <a:pt x="110781" y="499061"/>
                </a:lnTo>
                <a:lnTo>
                  <a:pt x="114975" y="452884"/>
                </a:lnTo>
                <a:lnTo>
                  <a:pt x="117772" y="404312"/>
                </a:lnTo>
                <a:lnTo>
                  <a:pt x="119170" y="354303"/>
                </a:lnTo>
                <a:lnTo>
                  <a:pt x="119345" y="329059"/>
                </a:lnTo>
                <a:lnTo>
                  <a:pt x="119170" y="303814"/>
                </a:lnTo>
                <a:lnTo>
                  <a:pt x="117772" y="253805"/>
                </a:lnTo>
                <a:lnTo>
                  <a:pt x="114975" y="205233"/>
                </a:lnTo>
                <a:lnTo>
                  <a:pt x="110781" y="159057"/>
                </a:lnTo>
                <a:lnTo>
                  <a:pt x="105188" y="116234"/>
                </a:lnTo>
                <a:lnTo>
                  <a:pt x="98267" y="78067"/>
                </a:lnTo>
                <a:lnTo>
                  <a:pt x="86379" y="34696"/>
                </a:lnTo>
                <a:lnTo>
                  <a:pt x="64250" y="963"/>
                </a:lnTo>
                <a:lnTo>
                  <a:pt x="59672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Shape 128"/>
          <p:cNvSpPr/>
          <p:nvPr/>
        </p:nvSpPr>
        <p:spPr>
          <a:xfrm>
            <a:off x="589158" y="5931194"/>
            <a:ext cx="119344" cy="658116"/>
          </a:xfrm>
          <a:custGeom>
            <a:pathLst>
              <a:path extrusionOk="0" h="658117" w="119345">
                <a:moveTo>
                  <a:pt x="101867" y="96379"/>
                </a:moveTo>
                <a:lnTo>
                  <a:pt x="108159" y="137166"/>
                </a:lnTo>
                <a:lnTo>
                  <a:pt x="113053" y="181786"/>
                </a:lnTo>
                <a:lnTo>
                  <a:pt x="116548" y="229280"/>
                </a:lnTo>
                <a:lnTo>
                  <a:pt x="118646" y="278690"/>
                </a:lnTo>
                <a:lnTo>
                  <a:pt x="119345" y="329058"/>
                </a:lnTo>
                <a:lnTo>
                  <a:pt x="119170" y="354303"/>
                </a:lnTo>
                <a:lnTo>
                  <a:pt x="117772" y="404312"/>
                </a:lnTo>
                <a:lnTo>
                  <a:pt x="114975" y="452884"/>
                </a:lnTo>
                <a:lnTo>
                  <a:pt x="110781" y="499060"/>
                </a:lnTo>
                <a:lnTo>
                  <a:pt x="105188" y="541883"/>
                </a:lnTo>
                <a:lnTo>
                  <a:pt x="98267" y="580050"/>
                </a:lnTo>
                <a:lnTo>
                  <a:pt x="86379" y="623421"/>
                </a:lnTo>
                <a:lnTo>
                  <a:pt x="64250" y="657154"/>
                </a:lnTo>
                <a:lnTo>
                  <a:pt x="59672" y="658117"/>
                </a:lnTo>
                <a:lnTo>
                  <a:pt x="55094" y="657154"/>
                </a:lnTo>
                <a:lnTo>
                  <a:pt x="32965" y="623421"/>
                </a:lnTo>
                <a:lnTo>
                  <a:pt x="21078" y="580050"/>
                </a:lnTo>
                <a:lnTo>
                  <a:pt x="14156" y="541883"/>
                </a:lnTo>
                <a:lnTo>
                  <a:pt x="8564" y="499060"/>
                </a:lnTo>
                <a:lnTo>
                  <a:pt x="4369" y="452884"/>
                </a:lnTo>
                <a:lnTo>
                  <a:pt x="1572" y="404312"/>
                </a:lnTo>
                <a:lnTo>
                  <a:pt x="174" y="354303"/>
                </a:lnTo>
                <a:lnTo>
                  <a:pt x="0" y="329058"/>
                </a:lnTo>
                <a:lnTo>
                  <a:pt x="174" y="303814"/>
                </a:lnTo>
                <a:lnTo>
                  <a:pt x="1572" y="253805"/>
                </a:lnTo>
                <a:lnTo>
                  <a:pt x="4369" y="205233"/>
                </a:lnTo>
                <a:lnTo>
                  <a:pt x="8564" y="159057"/>
                </a:lnTo>
                <a:lnTo>
                  <a:pt x="14156" y="116233"/>
                </a:lnTo>
                <a:lnTo>
                  <a:pt x="21078" y="78067"/>
                </a:lnTo>
                <a:lnTo>
                  <a:pt x="32965" y="34696"/>
                </a:lnTo>
                <a:lnTo>
                  <a:pt x="55094" y="963"/>
                </a:lnTo>
                <a:lnTo>
                  <a:pt x="59672" y="0"/>
                </a:lnTo>
                <a:lnTo>
                  <a:pt x="64250" y="963"/>
                </a:lnTo>
                <a:lnTo>
                  <a:pt x="86379" y="34696"/>
                </a:lnTo>
                <a:lnTo>
                  <a:pt x="98267" y="78067"/>
                </a:lnTo>
                <a:lnTo>
                  <a:pt x="101867" y="96379"/>
                </a:lnTo>
              </a:path>
            </a:pathLst>
          </a:custGeom>
          <a:noFill/>
          <a:ln cap="flat" cmpd="sng" w="98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/>
          <p:nvPr/>
        </p:nvSpPr>
        <p:spPr>
          <a:xfrm>
            <a:off x="7918099" y="6091944"/>
            <a:ext cx="310021" cy="283858"/>
          </a:xfrm>
          <a:custGeom>
            <a:pathLst>
              <a:path extrusionOk="0" h="283859" w="310022">
                <a:moveTo>
                  <a:pt x="155442" y="0"/>
                </a:moveTo>
                <a:lnTo>
                  <a:pt x="106940" y="7165"/>
                </a:lnTo>
                <a:lnTo>
                  <a:pt x="61479" y="28552"/>
                </a:lnTo>
                <a:lnTo>
                  <a:pt x="32462" y="53705"/>
                </a:lnTo>
                <a:lnTo>
                  <a:pt x="8157" y="94312"/>
                </a:lnTo>
                <a:lnTo>
                  <a:pt x="0" y="139373"/>
                </a:lnTo>
                <a:lnTo>
                  <a:pt x="537" y="150954"/>
                </a:lnTo>
                <a:lnTo>
                  <a:pt x="13211" y="197008"/>
                </a:lnTo>
                <a:lnTo>
                  <a:pt x="33969" y="229847"/>
                </a:lnTo>
                <a:lnTo>
                  <a:pt x="63177" y="257332"/>
                </a:lnTo>
                <a:lnTo>
                  <a:pt x="106920" y="277488"/>
                </a:lnTo>
                <a:lnTo>
                  <a:pt x="154715" y="283859"/>
                </a:lnTo>
                <a:lnTo>
                  <a:pt x="166896" y="283270"/>
                </a:lnTo>
                <a:lnTo>
                  <a:pt x="214946" y="272083"/>
                </a:lnTo>
                <a:lnTo>
                  <a:pt x="248782" y="254315"/>
                </a:lnTo>
                <a:lnTo>
                  <a:pt x="278242" y="228361"/>
                </a:lnTo>
                <a:lnTo>
                  <a:pt x="302632" y="185603"/>
                </a:lnTo>
                <a:lnTo>
                  <a:pt x="310022" y="138941"/>
                </a:lnTo>
                <a:lnTo>
                  <a:pt x="309214" y="127154"/>
                </a:lnTo>
                <a:lnTo>
                  <a:pt x="295355" y="81485"/>
                </a:lnTo>
                <a:lnTo>
                  <a:pt x="264498" y="41310"/>
                </a:lnTo>
                <a:lnTo>
                  <a:pt x="226082" y="15558"/>
                </a:lnTo>
                <a:lnTo>
                  <a:pt x="179718" y="1699"/>
                </a:lnTo>
                <a:lnTo>
                  <a:pt x="155442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Shape 130"/>
          <p:cNvSpPr/>
          <p:nvPr/>
        </p:nvSpPr>
        <p:spPr>
          <a:xfrm>
            <a:off x="7918099" y="6091946"/>
            <a:ext cx="310021" cy="283857"/>
          </a:xfrm>
          <a:custGeom>
            <a:pathLst>
              <a:path extrusionOk="0" h="283858" w="310022">
                <a:moveTo>
                  <a:pt x="264499" y="41309"/>
                </a:moveTo>
                <a:lnTo>
                  <a:pt x="289235" y="70763"/>
                </a:lnTo>
                <a:lnTo>
                  <a:pt x="307342" y="115451"/>
                </a:lnTo>
                <a:lnTo>
                  <a:pt x="310022" y="138941"/>
                </a:lnTo>
                <a:lnTo>
                  <a:pt x="309768" y="150744"/>
                </a:lnTo>
                <a:lnTo>
                  <a:pt x="298127" y="196822"/>
                </a:lnTo>
                <a:lnTo>
                  <a:pt x="269488" y="237952"/>
                </a:lnTo>
                <a:lnTo>
                  <a:pt x="237820" y="261138"/>
                </a:lnTo>
                <a:lnTo>
                  <a:pt x="191162" y="279450"/>
                </a:lnTo>
                <a:lnTo>
                  <a:pt x="154714" y="283858"/>
                </a:lnTo>
                <a:lnTo>
                  <a:pt x="142573" y="283570"/>
                </a:lnTo>
                <a:lnTo>
                  <a:pt x="95470" y="273731"/>
                </a:lnTo>
                <a:lnTo>
                  <a:pt x="53274" y="250165"/>
                </a:lnTo>
                <a:lnTo>
                  <a:pt x="25963" y="219164"/>
                </a:lnTo>
                <a:lnTo>
                  <a:pt x="4755" y="174135"/>
                </a:lnTo>
                <a:lnTo>
                  <a:pt x="0" y="139372"/>
                </a:lnTo>
                <a:lnTo>
                  <a:pt x="500" y="127867"/>
                </a:lnTo>
                <a:lnTo>
                  <a:pt x="12738" y="83614"/>
                </a:lnTo>
                <a:lnTo>
                  <a:pt x="41007" y="44630"/>
                </a:lnTo>
                <a:lnTo>
                  <a:pt x="72364" y="21862"/>
                </a:lnTo>
                <a:lnTo>
                  <a:pt x="118920" y="4046"/>
                </a:lnTo>
                <a:lnTo>
                  <a:pt x="155443" y="0"/>
                </a:lnTo>
                <a:lnTo>
                  <a:pt x="167625" y="411"/>
                </a:lnTo>
                <a:lnTo>
                  <a:pt x="214905" y="10793"/>
                </a:lnTo>
                <a:lnTo>
                  <a:pt x="257186" y="35025"/>
                </a:lnTo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131"/>
          <p:cNvSpPr txBox="1"/>
          <p:nvPr/>
        </p:nvSpPr>
        <p:spPr>
          <a:xfrm>
            <a:off x="5152005" y="227407"/>
            <a:ext cx="2279650" cy="53422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4444" lvl="0" marL="123634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p21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buNone/>
            </a:pPr>
            <a:r>
              <a:t/>
            </a:r>
            <a:endParaRPr b="0" baseline="0" i="0" sz="6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47625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relays apoptosis signals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3"/>
              </a:spcBef>
              <a:buNone/>
            </a:pPr>
            <a:r>
              <a:t/>
            </a:r>
            <a:endParaRPr b="0" baseline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" lvl="0" marL="762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M	-3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4"/>
              </a:spcBef>
              <a:buNone/>
            </a:pPr>
            <a:r>
              <a:t/>
            </a:r>
            <a:endParaRPr b="0" baseline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89" lvl="0" marL="130429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Bax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5"/>
              </a:spcBef>
              <a:buNone/>
            </a:pPr>
            <a:r>
              <a:t/>
            </a:r>
            <a:endParaRPr b="0" baseline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" lvl="0" marL="34925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promotes cell death</a:t>
            </a:r>
          </a:p>
          <a:p>
            <a:pPr indent="0" lvl="0" marL="0" marR="0" rtl="0" algn="l">
              <a:lnSpc>
                <a:spcPct val="100000"/>
              </a:lnSpc>
              <a:spcBef>
                <a:spcPts val="8"/>
              </a:spcBef>
              <a:buNone/>
            </a:pPr>
            <a:r>
              <a:t/>
            </a:r>
            <a:endParaRPr b="0" baseline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29209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P	-2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5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" lvl="0" marL="126682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Ras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buNone/>
            </a:pPr>
            <a:r>
              <a:t/>
            </a:r>
            <a:endParaRPr b="0" baseline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" lvl="0" marL="117475" marR="99695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relays growth/ survival signals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7"/>
              </a:spcBef>
              <a:buNone/>
            </a:pPr>
            <a:r>
              <a:t/>
            </a:r>
            <a:endParaRPr b="0" baseline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" lvl="0" marL="3048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M	+3</a:t>
            </a:r>
          </a:p>
        </p:txBody>
      </p:sp>
      <p:sp>
        <p:nvSpPr>
          <p:cNvPr id="132" name="Shape 132"/>
          <p:cNvSpPr txBox="1"/>
          <p:nvPr>
            <p:ph type="title"/>
          </p:nvPr>
        </p:nvSpPr>
        <p:spPr>
          <a:xfrm>
            <a:off x="343982" y="229278"/>
            <a:ext cx="9370433" cy="4910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0159" lvl="0" marL="8417560" marR="0" rtl="0" algn="l">
              <a:lnSpc>
                <a:spcPct val="11892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Bcl-2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7623454" y="1011428"/>
            <a:ext cx="2384424" cy="27184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promotes cell survival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77"/>
              </a:spcBef>
              <a:buNone/>
            </a:pPr>
            <a:r>
              <a:t/>
            </a:r>
            <a:endParaRPr b="0" baseline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1016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P	+2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9"/>
              </a:spcBef>
              <a:buNone/>
            </a:pPr>
            <a:r>
              <a:t/>
            </a:r>
            <a:endParaRPr b="0" baseline="0" i="0" sz="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" lvl="0" marL="120332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p53</a:t>
            </a:r>
          </a:p>
          <a:p>
            <a:pPr indent="0" lvl="0" marL="0" marR="0" rtl="0" algn="l">
              <a:lnSpc>
                <a:spcPct val="100000"/>
              </a:lnSpc>
              <a:spcBef>
                <a:spcPts val="95"/>
              </a:spcBef>
              <a:buNone/>
            </a:pPr>
            <a:r>
              <a:t/>
            </a:r>
            <a:endParaRPr b="0" baseline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39" lvl="0" marL="116839" marR="4699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stimulates transcription of apoptosis genes and activates apoptosis</a:t>
            </a:r>
          </a:p>
          <a:p>
            <a:pPr indent="0" lvl="0" marL="0" marR="47625" rtl="0" algn="ctr">
              <a:lnSpc>
                <a:spcPct val="119183"/>
              </a:lnSpc>
              <a:spcBef>
                <a:spcPts val="375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T/M/P -5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2586658" y="2869261"/>
            <a:ext cx="2331719" cy="27006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6350" lvl="0" marL="158750" marR="118745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Receptor that recognizes and transmits apoptotic signals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73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255" lvl="0" marL="20955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R	-4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5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444" lvl="0" marL="956944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EGFR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buNone/>
            </a:pPr>
            <a:r>
              <a:t/>
            </a:r>
            <a:endParaRPr b="0" baseline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1270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Receptor that recognizes and transmits growth/survival signals.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7"/>
              </a:spcBef>
              <a:buNone/>
            </a:pPr>
            <a:r>
              <a:t/>
            </a:r>
            <a:endParaRPr b="0" baseline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444" lvl="0" marL="80645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R	+4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7665892" y="4022955"/>
            <a:ext cx="2254250" cy="15468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6985" lvl="0" marL="81978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TRADD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8"/>
              </a:spcBef>
              <a:buNone/>
            </a:pPr>
            <a:r>
              <a:t/>
            </a:r>
            <a:endParaRPr b="0" baseline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2159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relays apoptosis signals in the cell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7"/>
              </a:spcBef>
              <a:buNone/>
            </a:pPr>
            <a:r>
              <a:t/>
            </a:r>
            <a:endParaRPr b="0" baseline="0" i="0" sz="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" lvl="0" marL="78994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M	-2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2690333" y="934199"/>
            <a:ext cx="2277744" cy="1696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18542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relays survival signals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3"/>
              </a:spcBef>
              <a:buNone/>
            </a:pPr>
            <a:r>
              <a:t/>
            </a:r>
            <a:endParaRPr b="0" baseline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9525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M	+3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8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159" lvl="0" marL="79756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TRAILR</a:t>
            </a:r>
          </a:p>
        </p:txBody>
      </p:sp>
      <p:sp>
        <p:nvSpPr>
          <p:cNvPr id="137" name="Shape 137"/>
          <p:cNvSpPr/>
          <p:nvPr/>
        </p:nvSpPr>
        <p:spPr>
          <a:xfrm>
            <a:off x="516710" y="358748"/>
            <a:ext cx="253344" cy="253934"/>
          </a:xfrm>
          <a:custGeom>
            <a:pathLst>
              <a:path extrusionOk="0" h="253935" w="253345">
                <a:moveTo>
                  <a:pt x="45097" y="0"/>
                </a:moveTo>
                <a:lnTo>
                  <a:pt x="0" y="44936"/>
                </a:lnTo>
                <a:lnTo>
                  <a:pt x="208247" y="253935"/>
                </a:lnTo>
                <a:lnTo>
                  <a:pt x="253345" y="208998"/>
                </a:lnTo>
                <a:lnTo>
                  <a:pt x="45097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733747" y="359421"/>
            <a:ext cx="254680" cy="252588"/>
          </a:xfrm>
          <a:custGeom>
            <a:pathLst>
              <a:path extrusionOk="0" h="252589" w="254681">
                <a:moveTo>
                  <a:pt x="209953" y="0"/>
                </a:moveTo>
                <a:lnTo>
                  <a:pt x="0" y="207285"/>
                </a:lnTo>
                <a:lnTo>
                  <a:pt x="44728" y="252589"/>
                </a:lnTo>
                <a:lnTo>
                  <a:pt x="254681" y="45303"/>
                </a:lnTo>
                <a:lnTo>
                  <a:pt x="209953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721514" y="567645"/>
            <a:ext cx="65748" cy="295481"/>
          </a:xfrm>
          <a:custGeom>
            <a:pathLst>
              <a:path extrusionOk="0" h="295482" w="65749">
                <a:moveTo>
                  <a:pt x="63661" y="0"/>
                </a:moveTo>
                <a:lnTo>
                  <a:pt x="0" y="450"/>
                </a:lnTo>
                <a:lnTo>
                  <a:pt x="2087" y="295482"/>
                </a:lnTo>
                <a:lnTo>
                  <a:pt x="65749" y="295031"/>
                </a:lnTo>
                <a:lnTo>
                  <a:pt x="63661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Shape 140"/>
          <p:cNvSpPr/>
          <p:nvPr/>
        </p:nvSpPr>
        <p:spPr>
          <a:xfrm>
            <a:off x="2936858" y="4041660"/>
            <a:ext cx="253344" cy="253932"/>
          </a:xfrm>
          <a:custGeom>
            <a:pathLst>
              <a:path extrusionOk="0" h="253933" w="253345">
                <a:moveTo>
                  <a:pt x="45098" y="0"/>
                </a:moveTo>
                <a:lnTo>
                  <a:pt x="0" y="44935"/>
                </a:lnTo>
                <a:lnTo>
                  <a:pt x="208248" y="253933"/>
                </a:lnTo>
                <a:lnTo>
                  <a:pt x="253345" y="208998"/>
                </a:lnTo>
                <a:lnTo>
                  <a:pt x="45098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/>
          <p:nvPr/>
        </p:nvSpPr>
        <p:spPr>
          <a:xfrm>
            <a:off x="3153894" y="4042332"/>
            <a:ext cx="254680" cy="252589"/>
          </a:xfrm>
          <a:custGeom>
            <a:pathLst>
              <a:path extrusionOk="0" h="252590" w="254681">
                <a:moveTo>
                  <a:pt x="209953" y="0"/>
                </a:moveTo>
                <a:lnTo>
                  <a:pt x="0" y="207286"/>
                </a:lnTo>
                <a:lnTo>
                  <a:pt x="44728" y="252590"/>
                </a:lnTo>
                <a:lnTo>
                  <a:pt x="254681" y="45303"/>
                </a:lnTo>
                <a:lnTo>
                  <a:pt x="209953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142"/>
          <p:cNvSpPr/>
          <p:nvPr/>
        </p:nvSpPr>
        <p:spPr>
          <a:xfrm>
            <a:off x="3141661" y="4250558"/>
            <a:ext cx="65748" cy="295481"/>
          </a:xfrm>
          <a:custGeom>
            <a:pathLst>
              <a:path extrusionOk="0" h="295482" w="65749">
                <a:moveTo>
                  <a:pt x="63661" y="0"/>
                </a:moveTo>
                <a:lnTo>
                  <a:pt x="0" y="449"/>
                </a:lnTo>
                <a:lnTo>
                  <a:pt x="2087" y="295482"/>
                </a:lnTo>
                <a:lnTo>
                  <a:pt x="65749" y="295031"/>
                </a:lnTo>
                <a:lnTo>
                  <a:pt x="63661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 txBox="1"/>
          <p:nvPr/>
        </p:nvSpPr>
        <p:spPr>
          <a:xfrm>
            <a:off x="2648389" y="5857660"/>
            <a:ext cx="2148204" cy="12522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3810" lvl="0" marL="121031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Myc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7"/>
              </a:spcBef>
              <a:buNone/>
            </a:pPr>
            <a:r>
              <a:t/>
            </a:r>
            <a:endParaRPr b="0" baseline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" lvl="0" marL="12700" marR="12700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Transcription factor for growth/survival genes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5174207" y="5928300"/>
            <a:ext cx="2253615" cy="1005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2540" lvl="0" marL="61214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Caspase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75"/>
              </a:spcBef>
              <a:buNone/>
            </a:pPr>
            <a:r>
              <a:t/>
            </a:r>
            <a:endParaRPr b="0" baseline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promotes cell death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7623454" y="5932751"/>
            <a:ext cx="2384424" cy="10007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635" lvl="0" marL="83883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Survivin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"/>
              </a:spcBef>
              <a:buNone/>
            </a:pPr>
            <a:r>
              <a:t/>
            </a:r>
            <a:endParaRPr b="0" baseline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Protein that promotes cell survival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208309" y="5957767"/>
            <a:ext cx="2078988" cy="1063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635" lvl="0" marL="902335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TNFR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5"/>
              </a:spcBef>
              <a:buNone/>
            </a:pPr>
            <a:r>
              <a:t/>
            </a:r>
            <a:endParaRPr b="0" baseline="0" i="0" sz="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735" lvl="0" marL="165735" marR="12700" rtl="0" algn="l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Receptor that recognizes and transmits survival signals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860782" y="7162007"/>
            <a:ext cx="252728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1312625" y="7162007"/>
            <a:ext cx="38417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+3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3331428" y="7162007"/>
            <a:ext cx="217803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3870591" y="7162007"/>
            <a:ext cx="38417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+4</a:t>
            </a:r>
          </a:p>
        </p:txBody>
      </p:sp>
      <p:sp>
        <p:nvSpPr>
          <p:cNvPr id="151" name="Shape 151"/>
          <p:cNvSpPr txBox="1"/>
          <p:nvPr>
            <p:ph idx="10" type="dt"/>
          </p:nvPr>
        </p:nvSpPr>
        <p:spPr>
          <a:xfrm>
            <a:off x="5885182" y="7162007"/>
            <a:ext cx="235051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</a:p>
        </p:txBody>
      </p:sp>
      <p:sp>
        <p:nvSpPr>
          <p:cNvPr id="152" name="Shape 152"/>
          <p:cNvSpPr txBox="1"/>
          <p:nvPr>
            <p:ph idx="11" type="ftr"/>
          </p:nvPr>
        </p:nvSpPr>
        <p:spPr>
          <a:xfrm>
            <a:off x="6424344" y="7162007"/>
            <a:ext cx="304884" cy="3834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-1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8360050" y="7162007"/>
            <a:ext cx="23558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8899211" y="7162007"/>
            <a:ext cx="38417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+1</a:t>
            </a:r>
          </a:p>
        </p:txBody>
      </p:sp>
      <p:cxnSp>
        <p:nvCxnSpPr>
          <p:cNvPr id="155" name="Shape 155"/>
          <p:cNvCxnSpPr/>
          <p:nvPr/>
        </p:nvCxnSpPr>
        <p:spPr>
          <a:xfrm>
            <a:off x="0" y="5791200"/>
            <a:ext cx="101346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/>
        </p:nvSpPr>
        <p:spPr>
          <a:xfrm>
            <a:off x="2514596" y="114300"/>
            <a:ext cx="5" cy="7543798"/>
          </a:xfrm>
          <a:custGeom>
            <a:pathLst>
              <a:path extrusionOk="0" h="7543799" w="6">
                <a:moveTo>
                  <a:pt x="6" y="0"/>
                </a:moveTo>
                <a:lnTo>
                  <a:pt x="0" y="7543799"/>
                </a:lnTo>
              </a:path>
            </a:pathLst>
          </a:custGeom>
          <a:noFill/>
          <a:ln cap="flat" cmpd="sng" w="196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/>
          <p:nvPr/>
        </p:nvSpPr>
        <p:spPr>
          <a:xfrm>
            <a:off x="5019378" y="114300"/>
            <a:ext cx="5" cy="7543798"/>
          </a:xfrm>
          <a:custGeom>
            <a:pathLst>
              <a:path extrusionOk="0" h="7543799" w="6">
                <a:moveTo>
                  <a:pt x="6" y="0"/>
                </a:moveTo>
                <a:lnTo>
                  <a:pt x="0" y="7543799"/>
                </a:lnTo>
              </a:path>
            </a:pathLst>
          </a:custGeom>
          <a:noFill/>
          <a:ln cap="flat" cmpd="sng" w="196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Shape 162"/>
          <p:cNvSpPr/>
          <p:nvPr/>
        </p:nvSpPr>
        <p:spPr>
          <a:xfrm>
            <a:off x="0" y="1981794"/>
            <a:ext cx="10058398" cy="0"/>
          </a:xfrm>
          <a:custGeom>
            <a:pathLst>
              <a:path extrusionOk="0" h="1" w="10058399">
                <a:moveTo>
                  <a:pt x="10058399" y="0"/>
                </a:moveTo>
                <a:lnTo>
                  <a:pt x="0" y="1"/>
                </a:lnTo>
              </a:path>
            </a:pathLst>
          </a:custGeom>
          <a:noFill/>
          <a:ln cap="flat" cmpd="sng" w="196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/>
          <p:nvPr/>
        </p:nvSpPr>
        <p:spPr>
          <a:xfrm>
            <a:off x="0" y="3877523"/>
            <a:ext cx="10058398" cy="0"/>
          </a:xfrm>
          <a:custGeom>
            <a:pathLst>
              <a:path extrusionOk="0" h="1" w="10058399">
                <a:moveTo>
                  <a:pt x="10058399" y="0"/>
                </a:moveTo>
                <a:lnTo>
                  <a:pt x="0" y="1"/>
                </a:lnTo>
              </a:path>
            </a:pathLst>
          </a:custGeom>
          <a:noFill/>
          <a:ln cap="flat" cmpd="sng" w="196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Shape 164"/>
          <p:cNvSpPr/>
          <p:nvPr/>
        </p:nvSpPr>
        <p:spPr>
          <a:xfrm>
            <a:off x="5450148" y="355600"/>
            <a:ext cx="573294" cy="402370"/>
          </a:xfrm>
          <a:custGeom>
            <a:pathLst>
              <a:path extrusionOk="0" h="402371" w="573295">
                <a:moveTo>
                  <a:pt x="573295" y="0"/>
                </a:moveTo>
                <a:lnTo>
                  <a:pt x="0" y="0"/>
                </a:lnTo>
                <a:lnTo>
                  <a:pt x="286647" y="402371"/>
                </a:lnTo>
                <a:lnTo>
                  <a:pt x="573295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Shape 165"/>
          <p:cNvSpPr/>
          <p:nvPr/>
        </p:nvSpPr>
        <p:spPr>
          <a:xfrm>
            <a:off x="5450148" y="355598"/>
            <a:ext cx="573294" cy="402371"/>
          </a:xfrm>
          <a:custGeom>
            <a:pathLst>
              <a:path extrusionOk="0" h="402372" w="573295">
                <a:moveTo>
                  <a:pt x="286647" y="402372"/>
                </a:moveTo>
                <a:lnTo>
                  <a:pt x="0" y="0"/>
                </a:lnTo>
                <a:lnTo>
                  <a:pt x="573295" y="0"/>
                </a:lnTo>
                <a:lnTo>
                  <a:pt x="286647" y="402372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5450148" y="4114800"/>
            <a:ext cx="573294" cy="395177"/>
          </a:xfrm>
          <a:custGeom>
            <a:pathLst>
              <a:path extrusionOk="0" h="395178" w="573295">
                <a:moveTo>
                  <a:pt x="573295" y="0"/>
                </a:moveTo>
                <a:lnTo>
                  <a:pt x="0" y="0"/>
                </a:lnTo>
                <a:lnTo>
                  <a:pt x="286647" y="395178"/>
                </a:lnTo>
                <a:lnTo>
                  <a:pt x="573295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5450148" y="4114798"/>
            <a:ext cx="573294" cy="395177"/>
          </a:xfrm>
          <a:custGeom>
            <a:pathLst>
              <a:path extrusionOk="0" h="395178" w="573295">
                <a:moveTo>
                  <a:pt x="286647" y="395178"/>
                </a:moveTo>
                <a:lnTo>
                  <a:pt x="0" y="0"/>
                </a:lnTo>
                <a:lnTo>
                  <a:pt x="573295" y="0"/>
                </a:lnTo>
                <a:lnTo>
                  <a:pt x="286647" y="395178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/>
          <p:nvPr/>
        </p:nvSpPr>
        <p:spPr>
          <a:xfrm>
            <a:off x="5435600" y="2247900"/>
            <a:ext cx="596899" cy="380999"/>
          </a:xfrm>
          <a:custGeom>
            <a:pathLst>
              <a:path extrusionOk="0" h="381000" w="596900">
                <a:moveTo>
                  <a:pt x="449787" y="0"/>
                </a:moveTo>
                <a:lnTo>
                  <a:pt x="139621" y="591"/>
                </a:lnTo>
                <a:lnTo>
                  <a:pt x="98582" y="10440"/>
                </a:lnTo>
                <a:lnTo>
                  <a:pt x="62125" y="30920"/>
                </a:lnTo>
                <a:lnTo>
                  <a:pt x="32300" y="60090"/>
                </a:lnTo>
                <a:lnTo>
                  <a:pt x="11153" y="96005"/>
                </a:lnTo>
                <a:lnTo>
                  <a:pt x="735" y="136724"/>
                </a:lnTo>
                <a:lnTo>
                  <a:pt x="0" y="151029"/>
                </a:lnTo>
                <a:lnTo>
                  <a:pt x="5267" y="227498"/>
                </a:lnTo>
                <a:lnTo>
                  <a:pt x="5663" y="238418"/>
                </a:lnTo>
                <a:lnTo>
                  <a:pt x="14633" y="280094"/>
                </a:lnTo>
                <a:lnTo>
                  <a:pt x="34115" y="317280"/>
                </a:lnTo>
                <a:lnTo>
                  <a:pt x="62366" y="347811"/>
                </a:lnTo>
                <a:lnTo>
                  <a:pt x="97646" y="369521"/>
                </a:lnTo>
                <a:lnTo>
                  <a:pt x="138212" y="380242"/>
                </a:lnTo>
                <a:lnTo>
                  <a:pt x="152608" y="381000"/>
                </a:lnTo>
                <a:lnTo>
                  <a:pt x="460500" y="380581"/>
                </a:lnTo>
                <a:lnTo>
                  <a:pt x="501440" y="370895"/>
                </a:lnTo>
                <a:lnTo>
                  <a:pt x="537211" y="350019"/>
                </a:lnTo>
                <a:lnTo>
                  <a:pt x="566083" y="320126"/>
                </a:lnTo>
                <a:lnTo>
                  <a:pt x="586324" y="283385"/>
                </a:lnTo>
                <a:lnTo>
                  <a:pt x="596207" y="241968"/>
                </a:lnTo>
                <a:lnTo>
                  <a:pt x="596900" y="227498"/>
                </a:lnTo>
                <a:lnTo>
                  <a:pt x="596643" y="142236"/>
                </a:lnTo>
                <a:lnTo>
                  <a:pt x="588130" y="100318"/>
                </a:lnTo>
                <a:lnTo>
                  <a:pt x="568866" y="63158"/>
                </a:lnTo>
                <a:lnTo>
                  <a:pt x="540626" y="32809"/>
                </a:lnTo>
                <a:lnTo>
                  <a:pt x="505182" y="11321"/>
                </a:lnTo>
                <a:lnTo>
                  <a:pt x="464310" y="745"/>
                </a:lnTo>
                <a:lnTo>
                  <a:pt x="449787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5435600" y="2247900"/>
            <a:ext cx="596899" cy="380999"/>
          </a:xfrm>
          <a:custGeom>
            <a:pathLst>
              <a:path extrusionOk="0" h="381000" w="596900">
                <a:moveTo>
                  <a:pt x="5267" y="227498"/>
                </a:moveTo>
                <a:lnTo>
                  <a:pt x="0" y="151029"/>
                </a:lnTo>
                <a:lnTo>
                  <a:pt x="735" y="136724"/>
                </a:lnTo>
                <a:lnTo>
                  <a:pt x="2889" y="122737"/>
                </a:lnTo>
                <a:lnTo>
                  <a:pt x="17111" y="83403"/>
                </a:lnTo>
                <a:lnTo>
                  <a:pt x="41379" y="49521"/>
                </a:lnTo>
                <a:lnTo>
                  <a:pt x="73642" y="23032"/>
                </a:lnTo>
                <a:lnTo>
                  <a:pt x="111854" y="5880"/>
                </a:lnTo>
                <a:lnTo>
                  <a:pt x="449787" y="0"/>
                </a:lnTo>
                <a:lnTo>
                  <a:pt x="464310" y="745"/>
                </a:lnTo>
                <a:lnTo>
                  <a:pt x="505182" y="11321"/>
                </a:lnTo>
                <a:lnTo>
                  <a:pt x="540626" y="32809"/>
                </a:lnTo>
                <a:lnTo>
                  <a:pt x="568866" y="63158"/>
                </a:lnTo>
                <a:lnTo>
                  <a:pt x="588130" y="100318"/>
                </a:lnTo>
                <a:lnTo>
                  <a:pt x="596643" y="142236"/>
                </a:lnTo>
                <a:lnTo>
                  <a:pt x="596900" y="227498"/>
                </a:lnTo>
                <a:lnTo>
                  <a:pt x="596207" y="241968"/>
                </a:lnTo>
                <a:lnTo>
                  <a:pt x="586324" y="283385"/>
                </a:lnTo>
                <a:lnTo>
                  <a:pt x="566082" y="320126"/>
                </a:lnTo>
                <a:lnTo>
                  <a:pt x="537211" y="350019"/>
                </a:lnTo>
                <a:lnTo>
                  <a:pt x="501440" y="370895"/>
                </a:lnTo>
                <a:lnTo>
                  <a:pt x="460500" y="380581"/>
                </a:lnTo>
                <a:lnTo>
                  <a:pt x="152607" y="381000"/>
                </a:lnTo>
                <a:lnTo>
                  <a:pt x="138211" y="380242"/>
                </a:lnTo>
                <a:lnTo>
                  <a:pt x="97645" y="369521"/>
                </a:lnTo>
                <a:lnTo>
                  <a:pt x="62366" y="347811"/>
                </a:lnTo>
                <a:lnTo>
                  <a:pt x="34114" y="317280"/>
                </a:lnTo>
                <a:lnTo>
                  <a:pt x="14633" y="280094"/>
                </a:lnTo>
                <a:lnTo>
                  <a:pt x="5663" y="238418"/>
                </a:lnTo>
                <a:lnTo>
                  <a:pt x="5267" y="227498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Shape 170"/>
          <p:cNvSpPr/>
          <p:nvPr/>
        </p:nvSpPr>
        <p:spPr>
          <a:xfrm>
            <a:off x="5435600" y="6045200"/>
            <a:ext cx="596899" cy="368299"/>
          </a:xfrm>
          <a:custGeom>
            <a:pathLst>
              <a:path extrusionOk="0" h="368300" w="596900">
                <a:moveTo>
                  <a:pt x="449787" y="0"/>
                </a:moveTo>
                <a:lnTo>
                  <a:pt x="140549" y="500"/>
                </a:lnTo>
                <a:lnTo>
                  <a:pt x="99273" y="10004"/>
                </a:lnTo>
                <a:lnTo>
                  <a:pt x="62581" y="30131"/>
                </a:lnTo>
                <a:lnTo>
                  <a:pt x="32546" y="59001"/>
                </a:lnTo>
                <a:lnTo>
                  <a:pt x="11241" y="94730"/>
                </a:lnTo>
                <a:lnTo>
                  <a:pt x="741" y="135437"/>
                </a:lnTo>
                <a:lnTo>
                  <a:pt x="0" y="149787"/>
                </a:lnTo>
                <a:lnTo>
                  <a:pt x="5267" y="226256"/>
                </a:lnTo>
                <a:lnTo>
                  <a:pt x="5278" y="227994"/>
                </a:lnTo>
                <a:lnTo>
                  <a:pt x="12296" y="270834"/>
                </a:lnTo>
                <a:lnTo>
                  <a:pt x="31000" y="307762"/>
                </a:lnTo>
                <a:lnTo>
                  <a:pt x="59431" y="337232"/>
                </a:lnTo>
                <a:lnTo>
                  <a:pt x="95634" y="357697"/>
                </a:lnTo>
                <a:lnTo>
                  <a:pt x="137649" y="367608"/>
                </a:lnTo>
                <a:lnTo>
                  <a:pt x="152608" y="368300"/>
                </a:lnTo>
                <a:lnTo>
                  <a:pt x="451331" y="368292"/>
                </a:lnTo>
                <a:lnTo>
                  <a:pt x="494717" y="361830"/>
                </a:lnTo>
                <a:lnTo>
                  <a:pt x="532836" y="344336"/>
                </a:lnTo>
                <a:lnTo>
                  <a:pt x="563744" y="317360"/>
                </a:lnTo>
                <a:lnTo>
                  <a:pt x="585497" y="282454"/>
                </a:lnTo>
                <a:lnTo>
                  <a:pt x="596151" y="241168"/>
                </a:lnTo>
                <a:lnTo>
                  <a:pt x="596900" y="226256"/>
                </a:lnTo>
                <a:lnTo>
                  <a:pt x="596697" y="141982"/>
                </a:lnTo>
                <a:lnTo>
                  <a:pt x="588388" y="99953"/>
                </a:lnTo>
                <a:lnTo>
                  <a:pt x="569205" y="62826"/>
                </a:lnTo>
                <a:lnTo>
                  <a:pt x="540943" y="32589"/>
                </a:lnTo>
                <a:lnTo>
                  <a:pt x="505399" y="11230"/>
                </a:lnTo>
                <a:lnTo>
                  <a:pt x="464371" y="738"/>
                </a:lnTo>
                <a:lnTo>
                  <a:pt x="449787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Shape 171"/>
          <p:cNvSpPr/>
          <p:nvPr/>
        </p:nvSpPr>
        <p:spPr>
          <a:xfrm>
            <a:off x="5435600" y="6045200"/>
            <a:ext cx="596899" cy="368299"/>
          </a:xfrm>
          <a:custGeom>
            <a:pathLst>
              <a:path extrusionOk="0" h="368300" w="596900">
                <a:moveTo>
                  <a:pt x="5267" y="226256"/>
                </a:moveTo>
                <a:lnTo>
                  <a:pt x="0" y="149787"/>
                </a:lnTo>
                <a:lnTo>
                  <a:pt x="741" y="135437"/>
                </a:lnTo>
                <a:lnTo>
                  <a:pt x="2912" y="121431"/>
                </a:lnTo>
                <a:lnTo>
                  <a:pt x="17245" y="82174"/>
                </a:lnTo>
                <a:lnTo>
                  <a:pt x="41690" y="48522"/>
                </a:lnTo>
                <a:lnTo>
                  <a:pt x="74175" y="22358"/>
                </a:lnTo>
                <a:lnTo>
                  <a:pt x="112625" y="5563"/>
                </a:lnTo>
                <a:lnTo>
                  <a:pt x="449787" y="0"/>
                </a:lnTo>
                <a:lnTo>
                  <a:pt x="464371" y="738"/>
                </a:lnTo>
                <a:lnTo>
                  <a:pt x="505399" y="11230"/>
                </a:lnTo>
                <a:lnTo>
                  <a:pt x="540943" y="32589"/>
                </a:lnTo>
                <a:lnTo>
                  <a:pt x="569205" y="62826"/>
                </a:lnTo>
                <a:lnTo>
                  <a:pt x="588388" y="99953"/>
                </a:lnTo>
                <a:lnTo>
                  <a:pt x="596697" y="141982"/>
                </a:lnTo>
                <a:lnTo>
                  <a:pt x="596900" y="226256"/>
                </a:lnTo>
                <a:lnTo>
                  <a:pt x="596151" y="241168"/>
                </a:lnTo>
                <a:lnTo>
                  <a:pt x="585497" y="282454"/>
                </a:lnTo>
                <a:lnTo>
                  <a:pt x="563744" y="317360"/>
                </a:lnTo>
                <a:lnTo>
                  <a:pt x="532836" y="344336"/>
                </a:lnTo>
                <a:lnTo>
                  <a:pt x="494717" y="361830"/>
                </a:lnTo>
                <a:lnTo>
                  <a:pt x="451332" y="368292"/>
                </a:lnTo>
                <a:lnTo>
                  <a:pt x="152607" y="368300"/>
                </a:lnTo>
                <a:lnTo>
                  <a:pt x="137649" y="367608"/>
                </a:lnTo>
                <a:lnTo>
                  <a:pt x="95633" y="357697"/>
                </a:lnTo>
                <a:lnTo>
                  <a:pt x="59431" y="337232"/>
                </a:lnTo>
                <a:lnTo>
                  <a:pt x="31000" y="307762"/>
                </a:lnTo>
                <a:lnTo>
                  <a:pt x="12296" y="270834"/>
                </a:lnTo>
                <a:lnTo>
                  <a:pt x="5277" y="227993"/>
                </a:lnTo>
                <a:lnTo>
                  <a:pt x="5267" y="226256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Shape 172"/>
          <p:cNvSpPr txBox="1"/>
          <p:nvPr/>
        </p:nvSpPr>
        <p:spPr>
          <a:xfrm>
            <a:off x="5198789" y="288142"/>
            <a:ext cx="2195194" cy="52838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3810" lvl="0" marL="89281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FasL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7"/>
              </a:spcBef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" lvl="0" marL="1143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Apoptosis signal protein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53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1143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S	-1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" lvl="0" marL="89281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TRAIL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2"/>
              </a:spcBef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1143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Apoptosis signal protein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4"/>
              </a:spcBef>
              <a:buNone/>
            </a:pPr>
            <a:r>
              <a:t/>
            </a:r>
            <a:endParaRPr b="0" baseline="0" i="0" sz="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4826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S	-1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buNone/>
            </a:pPr>
            <a:r>
              <a:t/>
            </a:r>
            <a:endParaRPr b="0" baseline="0" i="0" sz="8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19" lvl="0" marL="896619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EGF</a:t>
            </a:r>
          </a:p>
          <a:p>
            <a:pPr indent="0" lvl="0" marL="0" marR="0" rtl="0" algn="l">
              <a:lnSpc>
                <a:spcPct val="100000"/>
              </a:lnSpc>
              <a:spcBef>
                <a:spcPts val="71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89" lvl="0" marL="72390" marR="121285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Growth/ survival signal protein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7"/>
              </a:spcBef>
              <a:buNone/>
            </a:pPr>
            <a:r>
              <a:t/>
            </a:r>
            <a:endParaRPr b="0" baseline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5" lvl="0" marL="10795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S	+1</a:t>
            </a:r>
          </a:p>
        </p:txBody>
      </p:sp>
      <p:sp>
        <p:nvSpPr>
          <p:cNvPr id="173" name="Shape 173"/>
          <p:cNvSpPr/>
          <p:nvPr/>
        </p:nvSpPr>
        <p:spPr>
          <a:xfrm>
            <a:off x="7963702" y="355600"/>
            <a:ext cx="573294" cy="394396"/>
          </a:xfrm>
          <a:custGeom>
            <a:pathLst>
              <a:path extrusionOk="0" h="394397" w="573295">
                <a:moveTo>
                  <a:pt x="573295" y="0"/>
                </a:moveTo>
                <a:lnTo>
                  <a:pt x="0" y="0"/>
                </a:lnTo>
                <a:lnTo>
                  <a:pt x="286647" y="394397"/>
                </a:lnTo>
                <a:lnTo>
                  <a:pt x="573295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/>
          <p:nvPr/>
        </p:nvSpPr>
        <p:spPr>
          <a:xfrm>
            <a:off x="7963703" y="355598"/>
            <a:ext cx="573294" cy="394396"/>
          </a:xfrm>
          <a:custGeom>
            <a:pathLst>
              <a:path extrusionOk="0" h="394397" w="573295">
                <a:moveTo>
                  <a:pt x="286647" y="394397"/>
                </a:moveTo>
                <a:lnTo>
                  <a:pt x="0" y="0"/>
                </a:lnTo>
                <a:lnTo>
                  <a:pt x="573295" y="0"/>
                </a:lnTo>
                <a:lnTo>
                  <a:pt x="286647" y="394397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Shape 175"/>
          <p:cNvSpPr/>
          <p:nvPr/>
        </p:nvSpPr>
        <p:spPr>
          <a:xfrm>
            <a:off x="7963702" y="4102100"/>
            <a:ext cx="573294" cy="399902"/>
          </a:xfrm>
          <a:custGeom>
            <a:pathLst>
              <a:path extrusionOk="0" h="399903" w="573295">
                <a:moveTo>
                  <a:pt x="573295" y="0"/>
                </a:moveTo>
                <a:lnTo>
                  <a:pt x="0" y="0"/>
                </a:lnTo>
                <a:lnTo>
                  <a:pt x="286647" y="399903"/>
                </a:lnTo>
                <a:lnTo>
                  <a:pt x="573295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Shape 176"/>
          <p:cNvSpPr/>
          <p:nvPr/>
        </p:nvSpPr>
        <p:spPr>
          <a:xfrm>
            <a:off x="7963703" y="4102100"/>
            <a:ext cx="573294" cy="399903"/>
          </a:xfrm>
          <a:custGeom>
            <a:pathLst>
              <a:path extrusionOk="0" h="399904" w="573295">
                <a:moveTo>
                  <a:pt x="286647" y="399904"/>
                </a:moveTo>
                <a:lnTo>
                  <a:pt x="0" y="0"/>
                </a:lnTo>
                <a:lnTo>
                  <a:pt x="573295" y="0"/>
                </a:lnTo>
                <a:lnTo>
                  <a:pt x="286647" y="399904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/>
          <p:nvPr/>
        </p:nvSpPr>
        <p:spPr>
          <a:xfrm>
            <a:off x="7950200" y="2247900"/>
            <a:ext cx="596899" cy="368299"/>
          </a:xfrm>
          <a:custGeom>
            <a:pathLst>
              <a:path extrusionOk="0" h="368300" w="596900">
                <a:moveTo>
                  <a:pt x="448740" y="0"/>
                </a:moveTo>
                <a:lnTo>
                  <a:pt x="145478" y="115"/>
                </a:lnTo>
                <a:lnTo>
                  <a:pt x="102807" y="7614"/>
                </a:lnTo>
                <a:lnTo>
                  <a:pt x="64838" y="25732"/>
                </a:lnTo>
                <a:lnTo>
                  <a:pt x="33733" y="52930"/>
                </a:lnTo>
                <a:lnTo>
                  <a:pt x="11655" y="87668"/>
                </a:lnTo>
                <a:lnTo>
                  <a:pt x="768" y="128407"/>
                </a:lnTo>
                <a:lnTo>
                  <a:pt x="0" y="143054"/>
                </a:lnTo>
                <a:lnTo>
                  <a:pt x="4221" y="219524"/>
                </a:lnTo>
                <a:lnTo>
                  <a:pt x="4392" y="226699"/>
                </a:lnTo>
                <a:lnTo>
                  <a:pt x="12596" y="268777"/>
                </a:lnTo>
                <a:lnTo>
                  <a:pt x="31779" y="305833"/>
                </a:lnTo>
                <a:lnTo>
                  <a:pt x="60115" y="335939"/>
                </a:lnTo>
                <a:lnTo>
                  <a:pt x="95776" y="357160"/>
                </a:lnTo>
                <a:lnTo>
                  <a:pt x="136935" y="367568"/>
                </a:lnTo>
                <a:lnTo>
                  <a:pt x="151560" y="368300"/>
                </a:lnTo>
                <a:lnTo>
                  <a:pt x="456558" y="368091"/>
                </a:lnTo>
                <a:lnTo>
                  <a:pt x="498396" y="359588"/>
                </a:lnTo>
                <a:lnTo>
                  <a:pt x="535148" y="340024"/>
                </a:lnTo>
                <a:lnTo>
                  <a:pt x="564943" y="311316"/>
                </a:lnTo>
                <a:lnTo>
                  <a:pt x="585910" y="275377"/>
                </a:lnTo>
                <a:lnTo>
                  <a:pt x="596178" y="234125"/>
                </a:lnTo>
                <a:lnTo>
                  <a:pt x="596900" y="219524"/>
                </a:lnTo>
                <a:lnTo>
                  <a:pt x="596864" y="139804"/>
                </a:lnTo>
                <a:lnTo>
                  <a:pt x="589424" y="97284"/>
                </a:lnTo>
                <a:lnTo>
                  <a:pt x="570396" y="60518"/>
                </a:lnTo>
                <a:lnTo>
                  <a:pt x="541763" y="31101"/>
                </a:lnTo>
                <a:lnTo>
                  <a:pt x="505509" y="10628"/>
                </a:lnTo>
                <a:lnTo>
                  <a:pt x="463615" y="693"/>
                </a:lnTo>
                <a:lnTo>
                  <a:pt x="448740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/>
          <p:nvPr/>
        </p:nvSpPr>
        <p:spPr>
          <a:xfrm>
            <a:off x="7950200" y="2247900"/>
            <a:ext cx="596899" cy="368299"/>
          </a:xfrm>
          <a:custGeom>
            <a:pathLst>
              <a:path extrusionOk="0" h="368300" w="596900">
                <a:moveTo>
                  <a:pt x="4221" y="219524"/>
                </a:moveTo>
                <a:lnTo>
                  <a:pt x="0" y="143054"/>
                </a:lnTo>
                <a:lnTo>
                  <a:pt x="768" y="128407"/>
                </a:lnTo>
                <a:lnTo>
                  <a:pt x="3020" y="114256"/>
                </a:lnTo>
                <a:lnTo>
                  <a:pt x="17878" y="75346"/>
                </a:lnTo>
                <a:lnTo>
                  <a:pt x="43205" y="42951"/>
                </a:lnTo>
                <a:lnTo>
                  <a:pt x="76838" y="18608"/>
                </a:lnTo>
                <a:lnTo>
                  <a:pt x="116615" y="3859"/>
                </a:lnTo>
                <a:lnTo>
                  <a:pt x="448740" y="0"/>
                </a:lnTo>
                <a:lnTo>
                  <a:pt x="463615" y="693"/>
                </a:lnTo>
                <a:lnTo>
                  <a:pt x="505509" y="10628"/>
                </a:lnTo>
                <a:lnTo>
                  <a:pt x="541763" y="31101"/>
                </a:lnTo>
                <a:lnTo>
                  <a:pt x="570396" y="60518"/>
                </a:lnTo>
                <a:lnTo>
                  <a:pt x="589424" y="97284"/>
                </a:lnTo>
                <a:lnTo>
                  <a:pt x="596864" y="139804"/>
                </a:lnTo>
                <a:lnTo>
                  <a:pt x="596900" y="219524"/>
                </a:lnTo>
                <a:lnTo>
                  <a:pt x="596178" y="234124"/>
                </a:lnTo>
                <a:lnTo>
                  <a:pt x="585910" y="275377"/>
                </a:lnTo>
                <a:lnTo>
                  <a:pt x="564943" y="311315"/>
                </a:lnTo>
                <a:lnTo>
                  <a:pt x="535148" y="340024"/>
                </a:lnTo>
                <a:lnTo>
                  <a:pt x="498396" y="359588"/>
                </a:lnTo>
                <a:lnTo>
                  <a:pt x="456559" y="368091"/>
                </a:lnTo>
                <a:lnTo>
                  <a:pt x="151560" y="368300"/>
                </a:lnTo>
                <a:lnTo>
                  <a:pt x="136935" y="367568"/>
                </a:lnTo>
                <a:lnTo>
                  <a:pt x="95777" y="357161"/>
                </a:lnTo>
                <a:lnTo>
                  <a:pt x="60115" y="335939"/>
                </a:lnTo>
                <a:lnTo>
                  <a:pt x="31779" y="305834"/>
                </a:lnTo>
                <a:lnTo>
                  <a:pt x="12596" y="268777"/>
                </a:lnTo>
                <a:lnTo>
                  <a:pt x="4392" y="226700"/>
                </a:lnTo>
                <a:lnTo>
                  <a:pt x="4221" y="219524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Shape 179"/>
          <p:cNvSpPr/>
          <p:nvPr/>
        </p:nvSpPr>
        <p:spPr>
          <a:xfrm>
            <a:off x="7950200" y="6045200"/>
            <a:ext cx="596899" cy="368299"/>
          </a:xfrm>
          <a:custGeom>
            <a:pathLst>
              <a:path extrusionOk="0" h="368300" w="596900">
                <a:moveTo>
                  <a:pt x="448740" y="0"/>
                </a:moveTo>
                <a:lnTo>
                  <a:pt x="146447" y="79"/>
                </a:lnTo>
                <a:lnTo>
                  <a:pt x="103531" y="7249"/>
                </a:lnTo>
                <a:lnTo>
                  <a:pt x="65315" y="25004"/>
                </a:lnTo>
                <a:lnTo>
                  <a:pt x="33991" y="51878"/>
                </a:lnTo>
                <a:lnTo>
                  <a:pt x="11748" y="86405"/>
                </a:lnTo>
                <a:lnTo>
                  <a:pt x="774" y="127119"/>
                </a:lnTo>
                <a:lnTo>
                  <a:pt x="0" y="141812"/>
                </a:lnTo>
                <a:lnTo>
                  <a:pt x="4221" y="218281"/>
                </a:lnTo>
                <a:lnTo>
                  <a:pt x="4443" y="226446"/>
                </a:lnTo>
                <a:lnTo>
                  <a:pt x="12853" y="268408"/>
                </a:lnTo>
                <a:lnTo>
                  <a:pt x="32118" y="305496"/>
                </a:lnTo>
                <a:lnTo>
                  <a:pt x="60433" y="335715"/>
                </a:lnTo>
                <a:lnTo>
                  <a:pt x="95994" y="357068"/>
                </a:lnTo>
                <a:lnTo>
                  <a:pt x="136996" y="367561"/>
                </a:lnTo>
                <a:lnTo>
                  <a:pt x="151560" y="368300"/>
                </a:lnTo>
                <a:lnTo>
                  <a:pt x="457535" y="368031"/>
                </a:lnTo>
                <a:lnTo>
                  <a:pt x="499113" y="359176"/>
                </a:lnTo>
                <a:lnTo>
                  <a:pt x="535616" y="339249"/>
                </a:lnTo>
                <a:lnTo>
                  <a:pt x="565194" y="310230"/>
                </a:lnTo>
                <a:lnTo>
                  <a:pt x="585999" y="274099"/>
                </a:lnTo>
                <a:lnTo>
                  <a:pt x="596184" y="232834"/>
                </a:lnTo>
                <a:lnTo>
                  <a:pt x="596900" y="218281"/>
                </a:lnTo>
                <a:lnTo>
                  <a:pt x="596883" y="139567"/>
                </a:lnTo>
                <a:lnTo>
                  <a:pt x="589669" y="96892"/>
                </a:lnTo>
                <a:lnTo>
                  <a:pt x="570733" y="60146"/>
                </a:lnTo>
                <a:lnTo>
                  <a:pt x="542084" y="30850"/>
                </a:lnTo>
                <a:lnTo>
                  <a:pt x="505729" y="10523"/>
                </a:lnTo>
                <a:lnTo>
                  <a:pt x="463677" y="685"/>
                </a:lnTo>
                <a:lnTo>
                  <a:pt x="448740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Shape 180"/>
          <p:cNvSpPr/>
          <p:nvPr/>
        </p:nvSpPr>
        <p:spPr>
          <a:xfrm>
            <a:off x="7950200" y="6045198"/>
            <a:ext cx="596899" cy="368299"/>
          </a:xfrm>
          <a:custGeom>
            <a:pathLst>
              <a:path extrusionOk="0" h="368300" w="596900">
                <a:moveTo>
                  <a:pt x="4221" y="218281"/>
                </a:moveTo>
                <a:lnTo>
                  <a:pt x="0" y="141812"/>
                </a:lnTo>
                <a:lnTo>
                  <a:pt x="774" y="127119"/>
                </a:lnTo>
                <a:lnTo>
                  <a:pt x="3045" y="112951"/>
                </a:lnTo>
                <a:lnTo>
                  <a:pt x="18018" y="74136"/>
                </a:lnTo>
                <a:lnTo>
                  <a:pt x="43531" y="41997"/>
                </a:lnTo>
                <a:lnTo>
                  <a:pt x="77396" y="18000"/>
                </a:lnTo>
                <a:lnTo>
                  <a:pt x="117422" y="3611"/>
                </a:lnTo>
                <a:lnTo>
                  <a:pt x="448740" y="0"/>
                </a:lnTo>
                <a:lnTo>
                  <a:pt x="463677" y="685"/>
                </a:lnTo>
                <a:lnTo>
                  <a:pt x="505729" y="10523"/>
                </a:lnTo>
                <a:lnTo>
                  <a:pt x="542084" y="30850"/>
                </a:lnTo>
                <a:lnTo>
                  <a:pt x="570733" y="60146"/>
                </a:lnTo>
                <a:lnTo>
                  <a:pt x="589669" y="96892"/>
                </a:lnTo>
                <a:lnTo>
                  <a:pt x="596883" y="139567"/>
                </a:lnTo>
                <a:lnTo>
                  <a:pt x="596900" y="218281"/>
                </a:lnTo>
                <a:lnTo>
                  <a:pt x="596184" y="232834"/>
                </a:lnTo>
                <a:lnTo>
                  <a:pt x="585999" y="274099"/>
                </a:lnTo>
                <a:lnTo>
                  <a:pt x="565194" y="310230"/>
                </a:lnTo>
                <a:lnTo>
                  <a:pt x="535616" y="339249"/>
                </a:lnTo>
                <a:lnTo>
                  <a:pt x="499114" y="359176"/>
                </a:lnTo>
                <a:lnTo>
                  <a:pt x="457535" y="368031"/>
                </a:lnTo>
                <a:lnTo>
                  <a:pt x="151560" y="368300"/>
                </a:lnTo>
                <a:lnTo>
                  <a:pt x="136996" y="367561"/>
                </a:lnTo>
                <a:lnTo>
                  <a:pt x="95994" y="357068"/>
                </a:lnTo>
                <a:lnTo>
                  <a:pt x="60433" y="335715"/>
                </a:lnTo>
                <a:lnTo>
                  <a:pt x="32118" y="305496"/>
                </a:lnTo>
                <a:lnTo>
                  <a:pt x="12853" y="268408"/>
                </a:lnTo>
                <a:lnTo>
                  <a:pt x="4443" y="226447"/>
                </a:lnTo>
                <a:lnTo>
                  <a:pt x="4221" y="218281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 txBox="1"/>
          <p:nvPr/>
        </p:nvSpPr>
        <p:spPr>
          <a:xfrm>
            <a:off x="7712342" y="280168"/>
            <a:ext cx="2195194" cy="52838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3810" lvl="0" marL="89281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FasL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7"/>
              </a:spcBef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" lvl="0" marL="1143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Apoptosis signal protein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53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1143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S	-1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" lvl="0" marL="89281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TRAIL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2"/>
              </a:spcBef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1143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Apoptosis signal protein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4"/>
              </a:spcBef>
              <a:buNone/>
            </a:pPr>
            <a:r>
              <a:t/>
            </a:r>
            <a:endParaRPr b="0" baseline="0" i="0" sz="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4826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S	-1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buNone/>
            </a:pPr>
            <a:r>
              <a:t/>
            </a:r>
            <a:endParaRPr b="0" baseline="0" i="0" sz="8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19" lvl="0" marL="896619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EGF</a:t>
            </a:r>
          </a:p>
          <a:p>
            <a:pPr indent="0" lvl="0" marL="0" marR="0" rtl="0" algn="l">
              <a:lnSpc>
                <a:spcPct val="100000"/>
              </a:lnSpc>
              <a:spcBef>
                <a:spcPts val="71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89" lvl="0" marL="72390" marR="121285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Growth/ survival signal protein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7"/>
              </a:spcBef>
              <a:buNone/>
            </a:pPr>
            <a:r>
              <a:t/>
            </a:r>
            <a:endParaRPr b="0" baseline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5" lvl="0" marL="10795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S	+1</a:t>
            </a:r>
          </a:p>
        </p:txBody>
      </p:sp>
      <p:sp>
        <p:nvSpPr>
          <p:cNvPr id="182" name="Shape 182"/>
          <p:cNvSpPr txBox="1"/>
          <p:nvPr>
            <p:ph type="title"/>
          </p:nvPr>
        </p:nvSpPr>
        <p:spPr>
          <a:xfrm>
            <a:off x="343982" y="229278"/>
            <a:ext cx="9370433" cy="4910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1430" lvl="0" marL="913130" marR="0" rtl="0" algn="l">
              <a:lnSpc>
                <a:spcPct val="11892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FasL</a:t>
            </a:r>
          </a:p>
        </p:txBody>
      </p:sp>
      <p:sp>
        <p:nvSpPr>
          <p:cNvPr id="183" name="Shape 183"/>
          <p:cNvSpPr/>
          <p:nvPr/>
        </p:nvSpPr>
        <p:spPr>
          <a:xfrm>
            <a:off x="423043" y="317500"/>
            <a:ext cx="573294" cy="395506"/>
          </a:xfrm>
          <a:custGeom>
            <a:pathLst>
              <a:path extrusionOk="0" h="395507" w="573295">
                <a:moveTo>
                  <a:pt x="573295" y="0"/>
                </a:moveTo>
                <a:lnTo>
                  <a:pt x="0" y="0"/>
                </a:lnTo>
                <a:lnTo>
                  <a:pt x="286647" y="395507"/>
                </a:lnTo>
                <a:lnTo>
                  <a:pt x="573295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/>
          <p:nvPr/>
        </p:nvSpPr>
        <p:spPr>
          <a:xfrm>
            <a:off x="423043" y="317500"/>
            <a:ext cx="573294" cy="395505"/>
          </a:xfrm>
          <a:custGeom>
            <a:pathLst>
              <a:path extrusionOk="0" h="395506" w="573295">
                <a:moveTo>
                  <a:pt x="286647" y="395506"/>
                </a:moveTo>
                <a:lnTo>
                  <a:pt x="0" y="0"/>
                </a:lnTo>
                <a:lnTo>
                  <a:pt x="573295" y="0"/>
                </a:lnTo>
                <a:lnTo>
                  <a:pt x="286647" y="395506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/>
          <p:nvPr/>
        </p:nvSpPr>
        <p:spPr>
          <a:xfrm>
            <a:off x="423043" y="4064000"/>
            <a:ext cx="573294" cy="401012"/>
          </a:xfrm>
          <a:custGeom>
            <a:pathLst>
              <a:path extrusionOk="0" h="401013" w="573295">
                <a:moveTo>
                  <a:pt x="573295" y="0"/>
                </a:moveTo>
                <a:lnTo>
                  <a:pt x="0" y="0"/>
                </a:lnTo>
                <a:lnTo>
                  <a:pt x="286647" y="401013"/>
                </a:lnTo>
                <a:lnTo>
                  <a:pt x="573295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Shape 186"/>
          <p:cNvSpPr/>
          <p:nvPr/>
        </p:nvSpPr>
        <p:spPr>
          <a:xfrm>
            <a:off x="423043" y="4064000"/>
            <a:ext cx="573294" cy="401012"/>
          </a:xfrm>
          <a:custGeom>
            <a:pathLst>
              <a:path extrusionOk="0" h="401013" w="573295">
                <a:moveTo>
                  <a:pt x="286647" y="401013"/>
                </a:moveTo>
                <a:lnTo>
                  <a:pt x="0" y="0"/>
                </a:lnTo>
                <a:lnTo>
                  <a:pt x="573295" y="0"/>
                </a:lnTo>
                <a:lnTo>
                  <a:pt x="286647" y="401013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413760" y="2209800"/>
            <a:ext cx="589537" cy="368299"/>
          </a:xfrm>
          <a:custGeom>
            <a:pathLst>
              <a:path extrusionOk="0" h="368300" w="589538">
                <a:moveTo>
                  <a:pt x="444519" y="0"/>
                </a:moveTo>
                <a:lnTo>
                  <a:pt x="133259" y="637"/>
                </a:lnTo>
                <a:lnTo>
                  <a:pt x="91467" y="10814"/>
                </a:lnTo>
                <a:lnTo>
                  <a:pt x="56181" y="32026"/>
                </a:lnTo>
                <a:lnTo>
                  <a:pt x="29000" y="62502"/>
                </a:lnTo>
                <a:lnTo>
                  <a:pt x="11520" y="100471"/>
                </a:lnTo>
                <a:lnTo>
                  <a:pt x="5338" y="144164"/>
                </a:lnTo>
                <a:lnTo>
                  <a:pt x="0" y="220633"/>
                </a:lnTo>
                <a:lnTo>
                  <a:pt x="8147" y="269109"/>
                </a:lnTo>
                <a:lnTo>
                  <a:pt x="27256" y="306140"/>
                </a:lnTo>
                <a:lnTo>
                  <a:pt x="55610" y="336143"/>
                </a:lnTo>
                <a:lnTo>
                  <a:pt x="91361" y="357245"/>
                </a:lnTo>
                <a:lnTo>
                  <a:pt x="132660" y="367574"/>
                </a:lnTo>
                <a:lnTo>
                  <a:pt x="147339" y="368300"/>
                </a:lnTo>
                <a:lnTo>
                  <a:pt x="448946" y="368234"/>
                </a:lnTo>
                <a:lnTo>
                  <a:pt x="491347" y="360585"/>
                </a:lnTo>
                <a:lnTo>
                  <a:pt x="528254" y="341563"/>
                </a:lnTo>
                <a:lnTo>
                  <a:pt x="557949" y="313085"/>
                </a:lnTo>
                <a:lnTo>
                  <a:pt x="578714" y="277069"/>
                </a:lnTo>
                <a:lnTo>
                  <a:pt x="588830" y="235430"/>
                </a:lnTo>
                <a:lnTo>
                  <a:pt x="589538" y="220633"/>
                </a:lnTo>
                <a:lnTo>
                  <a:pt x="589531" y="142632"/>
                </a:lnTo>
                <a:lnTo>
                  <a:pt x="582783" y="99529"/>
                </a:lnTo>
                <a:lnTo>
                  <a:pt x="564621" y="62070"/>
                </a:lnTo>
                <a:lnTo>
                  <a:pt x="536825" y="31971"/>
                </a:lnTo>
                <a:lnTo>
                  <a:pt x="501179" y="10947"/>
                </a:lnTo>
                <a:lnTo>
                  <a:pt x="459464" y="716"/>
                </a:lnTo>
                <a:lnTo>
                  <a:pt x="444519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413760" y="2209799"/>
            <a:ext cx="589537" cy="368298"/>
          </a:xfrm>
          <a:custGeom>
            <a:pathLst>
              <a:path extrusionOk="0" h="368299" w="589538">
                <a:moveTo>
                  <a:pt x="0" y="220633"/>
                </a:moveTo>
                <a:lnTo>
                  <a:pt x="5338" y="144164"/>
                </a:lnTo>
                <a:lnTo>
                  <a:pt x="6045" y="129073"/>
                </a:lnTo>
                <a:lnTo>
                  <a:pt x="8125" y="114487"/>
                </a:lnTo>
                <a:lnTo>
                  <a:pt x="22016" y="74413"/>
                </a:lnTo>
                <a:lnTo>
                  <a:pt x="46141" y="41243"/>
                </a:lnTo>
                <a:lnTo>
                  <a:pt x="78903" y="16747"/>
                </a:lnTo>
                <a:lnTo>
                  <a:pt x="118704" y="2694"/>
                </a:lnTo>
                <a:lnTo>
                  <a:pt x="444519" y="0"/>
                </a:lnTo>
                <a:lnTo>
                  <a:pt x="459464" y="716"/>
                </a:lnTo>
                <a:lnTo>
                  <a:pt x="501179" y="10947"/>
                </a:lnTo>
                <a:lnTo>
                  <a:pt x="536825" y="31971"/>
                </a:lnTo>
                <a:lnTo>
                  <a:pt x="564621" y="62070"/>
                </a:lnTo>
                <a:lnTo>
                  <a:pt x="582783" y="99529"/>
                </a:lnTo>
                <a:lnTo>
                  <a:pt x="589531" y="142632"/>
                </a:lnTo>
                <a:lnTo>
                  <a:pt x="589538" y="220633"/>
                </a:lnTo>
                <a:lnTo>
                  <a:pt x="588830" y="235430"/>
                </a:lnTo>
                <a:lnTo>
                  <a:pt x="578714" y="277069"/>
                </a:lnTo>
                <a:lnTo>
                  <a:pt x="557949" y="313085"/>
                </a:lnTo>
                <a:lnTo>
                  <a:pt x="528254" y="341563"/>
                </a:lnTo>
                <a:lnTo>
                  <a:pt x="491346" y="360585"/>
                </a:lnTo>
                <a:lnTo>
                  <a:pt x="448946" y="368234"/>
                </a:lnTo>
                <a:lnTo>
                  <a:pt x="147339" y="368299"/>
                </a:lnTo>
                <a:lnTo>
                  <a:pt x="132660" y="367574"/>
                </a:lnTo>
                <a:lnTo>
                  <a:pt x="91361" y="357245"/>
                </a:lnTo>
                <a:lnTo>
                  <a:pt x="55610" y="336143"/>
                </a:lnTo>
                <a:lnTo>
                  <a:pt x="27256" y="306140"/>
                </a:lnTo>
                <a:lnTo>
                  <a:pt x="8147" y="269109"/>
                </a:lnTo>
                <a:lnTo>
                  <a:pt x="131" y="226923"/>
                </a:lnTo>
                <a:lnTo>
                  <a:pt x="0" y="220633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/>
          <p:nvPr/>
        </p:nvSpPr>
        <p:spPr>
          <a:xfrm>
            <a:off x="413760" y="6007100"/>
            <a:ext cx="589537" cy="368299"/>
          </a:xfrm>
          <a:custGeom>
            <a:pathLst>
              <a:path extrusionOk="0" h="368300" w="589538">
                <a:moveTo>
                  <a:pt x="444519" y="0"/>
                </a:moveTo>
                <a:lnTo>
                  <a:pt x="134235" y="540"/>
                </a:lnTo>
                <a:lnTo>
                  <a:pt x="92148" y="10351"/>
                </a:lnTo>
                <a:lnTo>
                  <a:pt x="56596" y="31187"/>
                </a:lnTo>
                <a:lnTo>
                  <a:pt x="29198" y="61356"/>
                </a:lnTo>
                <a:lnTo>
                  <a:pt x="11573" y="99165"/>
                </a:lnTo>
                <a:lnTo>
                  <a:pt x="5338" y="142921"/>
                </a:lnTo>
                <a:lnTo>
                  <a:pt x="0" y="219391"/>
                </a:lnTo>
                <a:lnTo>
                  <a:pt x="8402" y="268738"/>
                </a:lnTo>
                <a:lnTo>
                  <a:pt x="27594" y="305798"/>
                </a:lnTo>
                <a:lnTo>
                  <a:pt x="55928" y="335915"/>
                </a:lnTo>
                <a:lnTo>
                  <a:pt x="91579" y="357151"/>
                </a:lnTo>
                <a:lnTo>
                  <a:pt x="132720" y="367567"/>
                </a:lnTo>
                <a:lnTo>
                  <a:pt x="147339" y="368300"/>
                </a:lnTo>
                <a:lnTo>
                  <a:pt x="449961" y="368198"/>
                </a:lnTo>
                <a:lnTo>
                  <a:pt x="492085" y="360194"/>
                </a:lnTo>
                <a:lnTo>
                  <a:pt x="528731" y="340802"/>
                </a:lnTo>
                <a:lnTo>
                  <a:pt x="558203" y="312006"/>
                </a:lnTo>
                <a:lnTo>
                  <a:pt x="578804" y="275790"/>
                </a:lnTo>
                <a:lnTo>
                  <a:pt x="588836" y="234139"/>
                </a:lnTo>
                <a:lnTo>
                  <a:pt x="589538" y="219391"/>
                </a:lnTo>
                <a:lnTo>
                  <a:pt x="589537" y="142429"/>
                </a:lnTo>
                <a:lnTo>
                  <a:pt x="583018" y="99159"/>
                </a:lnTo>
                <a:lnTo>
                  <a:pt x="564953" y="61711"/>
                </a:lnTo>
                <a:lnTo>
                  <a:pt x="537146" y="31726"/>
                </a:lnTo>
                <a:lnTo>
                  <a:pt x="501402" y="10845"/>
                </a:lnTo>
                <a:lnTo>
                  <a:pt x="459527" y="708"/>
                </a:lnTo>
                <a:lnTo>
                  <a:pt x="444519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/>
          <p:nvPr/>
        </p:nvSpPr>
        <p:spPr>
          <a:xfrm>
            <a:off x="413760" y="6007098"/>
            <a:ext cx="589537" cy="368298"/>
          </a:xfrm>
          <a:custGeom>
            <a:pathLst>
              <a:path extrusionOk="0" h="368299" w="589538">
                <a:moveTo>
                  <a:pt x="0" y="219391"/>
                </a:moveTo>
                <a:lnTo>
                  <a:pt x="5338" y="142921"/>
                </a:lnTo>
                <a:lnTo>
                  <a:pt x="6051" y="127780"/>
                </a:lnTo>
                <a:lnTo>
                  <a:pt x="8149" y="113174"/>
                </a:lnTo>
                <a:lnTo>
                  <a:pt x="22157" y="73194"/>
                </a:lnTo>
                <a:lnTo>
                  <a:pt x="46478" y="40290"/>
                </a:lnTo>
                <a:lnTo>
                  <a:pt x="79491" y="16155"/>
                </a:lnTo>
                <a:lnTo>
                  <a:pt x="119580" y="2481"/>
                </a:lnTo>
                <a:lnTo>
                  <a:pt x="444519" y="0"/>
                </a:lnTo>
                <a:lnTo>
                  <a:pt x="459527" y="708"/>
                </a:lnTo>
                <a:lnTo>
                  <a:pt x="501402" y="10845"/>
                </a:lnTo>
                <a:lnTo>
                  <a:pt x="537146" y="31726"/>
                </a:lnTo>
                <a:lnTo>
                  <a:pt x="564953" y="61711"/>
                </a:lnTo>
                <a:lnTo>
                  <a:pt x="583018" y="99159"/>
                </a:lnTo>
                <a:lnTo>
                  <a:pt x="589537" y="142429"/>
                </a:lnTo>
                <a:lnTo>
                  <a:pt x="589538" y="219391"/>
                </a:lnTo>
                <a:lnTo>
                  <a:pt x="588836" y="234139"/>
                </a:lnTo>
                <a:lnTo>
                  <a:pt x="578804" y="275790"/>
                </a:lnTo>
                <a:lnTo>
                  <a:pt x="558203" y="312005"/>
                </a:lnTo>
                <a:lnTo>
                  <a:pt x="528731" y="340801"/>
                </a:lnTo>
                <a:lnTo>
                  <a:pt x="492085" y="360194"/>
                </a:lnTo>
                <a:lnTo>
                  <a:pt x="449961" y="368198"/>
                </a:lnTo>
                <a:lnTo>
                  <a:pt x="147339" y="368299"/>
                </a:lnTo>
                <a:lnTo>
                  <a:pt x="132721" y="367567"/>
                </a:lnTo>
                <a:lnTo>
                  <a:pt x="91579" y="357151"/>
                </a:lnTo>
                <a:lnTo>
                  <a:pt x="55928" y="335915"/>
                </a:lnTo>
                <a:lnTo>
                  <a:pt x="27594" y="305798"/>
                </a:lnTo>
                <a:lnTo>
                  <a:pt x="8402" y="268738"/>
                </a:lnTo>
                <a:lnTo>
                  <a:pt x="176" y="226673"/>
                </a:lnTo>
                <a:lnTo>
                  <a:pt x="0" y="219391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Shape 191"/>
          <p:cNvSpPr txBox="1"/>
          <p:nvPr/>
        </p:nvSpPr>
        <p:spPr>
          <a:xfrm>
            <a:off x="171682" y="1009994"/>
            <a:ext cx="2195194" cy="45046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1430" lvl="0" marL="1143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Apoptosis signal protein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53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1143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S	-1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" lvl="0" marL="89281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TRAIL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2"/>
              </a:spcBef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1143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Apoptosis signal protein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4"/>
              </a:spcBef>
              <a:buNone/>
            </a:pPr>
            <a:r>
              <a:t/>
            </a:r>
            <a:endParaRPr b="0" baseline="0" i="0" sz="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4826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S	-1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buNone/>
            </a:pPr>
            <a:r>
              <a:t/>
            </a:r>
            <a:endParaRPr b="0" baseline="0" i="0" sz="8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19" lvl="0" marL="896619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EGF</a:t>
            </a:r>
          </a:p>
          <a:p>
            <a:pPr indent="0" lvl="0" marL="0" marR="0" rtl="0" algn="l">
              <a:lnSpc>
                <a:spcPct val="100000"/>
              </a:lnSpc>
              <a:spcBef>
                <a:spcPts val="71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89" lvl="0" marL="72390" marR="121285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Growth/ survival signal protein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7"/>
              </a:spcBef>
              <a:buNone/>
            </a:pPr>
            <a:r>
              <a:t/>
            </a:r>
            <a:endParaRPr b="0" baseline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5" lvl="0" marL="10795" marR="0" rtl="0" algn="ctr">
              <a:lnSpc>
                <a:spcPct val="119183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S	+1</a:t>
            </a:r>
          </a:p>
        </p:txBody>
      </p:sp>
      <p:sp>
        <p:nvSpPr>
          <p:cNvPr id="192" name="Shape 192"/>
          <p:cNvSpPr/>
          <p:nvPr/>
        </p:nvSpPr>
        <p:spPr>
          <a:xfrm>
            <a:off x="2936596" y="304800"/>
            <a:ext cx="573293" cy="400231"/>
          </a:xfrm>
          <a:custGeom>
            <a:pathLst>
              <a:path extrusionOk="0" h="400232" w="573294">
                <a:moveTo>
                  <a:pt x="573294" y="0"/>
                </a:moveTo>
                <a:lnTo>
                  <a:pt x="0" y="0"/>
                </a:lnTo>
                <a:lnTo>
                  <a:pt x="286647" y="400232"/>
                </a:lnTo>
                <a:lnTo>
                  <a:pt x="573294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93"/>
          <p:cNvSpPr/>
          <p:nvPr/>
        </p:nvSpPr>
        <p:spPr>
          <a:xfrm>
            <a:off x="2936596" y="304800"/>
            <a:ext cx="573294" cy="400231"/>
          </a:xfrm>
          <a:custGeom>
            <a:pathLst>
              <a:path extrusionOk="0" h="400232" w="573295">
                <a:moveTo>
                  <a:pt x="286647" y="400232"/>
                </a:moveTo>
                <a:lnTo>
                  <a:pt x="0" y="0"/>
                </a:lnTo>
                <a:lnTo>
                  <a:pt x="573295" y="0"/>
                </a:lnTo>
                <a:lnTo>
                  <a:pt x="286647" y="400232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Shape 194"/>
          <p:cNvSpPr/>
          <p:nvPr/>
        </p:nvSpPr>
        <p:spPr>
          <a:xfrm>
            <a:off x="2936596" y="4051300"/>
            <a:ext cx="573293" cy="405737"/>
          </a:xfrm>
          <a:custGeom>
            <a:pathLst>
              <a:path extrusionOk="0" h="405738" w="573294">
                <a:moveTo>
                  <a:pt x="573294" y="0"/>
                </a:moveTo>
                <a:lnTo>
                  <a:pt x="0" y="0"/>
                </a:lnTo>
                <a:lnTo>
                  <a:pt x="286647" y="405738"/>
                </a:lnTo>
                <a:lnTo>
                  <a:pt x="573294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Shape 195"/>
          <p:cNvSpPr/>
          <p:nvPr/>
        </p:nvSpPr>
        <p:spPr>
          <a:xfrm>
            <a:off x="2936596" y="4051298"/>
            <a:ext cx="573294" cy="405737"/>
          </a:xfrm>
          <a:custGeom>
            <a:pathLst>
              <a:path extrusionOk="0" h="405738" w="573295">
                <a:moveTo>
                  <a:pt x="286647" y="405738"/>
                </a:moveTo>
                <a:lnTo>
                  <a:pt x="0" y="0"/>
                </a:lnTo>
                <a:lnTo>
                  <a:pt x="573295" y="0"/>
                </a:lnTo>
                <a:lnTo>
                  <a:pt x="286647" y="405738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2927314" y="2197100"/>
            <a:ext cx="590462" cy="368299"/>
          </a:xfrm>
          <a:custGeom>
            <a:pathLst>
              <a:path extrusionOk="0" h="368300" w="590463">
                <a:moveTo>
                  <a:pt x="444519" y="0"/>
                </a:moveTo>
                <a:lnTo>
                  <a:pt x="145169" y="16"/>
                </a:lnTo>
                <a:lnTo>
                  <a:pt x="102557" y="7285"/>
                </a:lnTo>
                <a:lnTo>
                  <a:pt x="65986" y="26378"/>
                </a:lnTo>
                <a:lnTo>
                  <a:pt x="36910" y="55229"/>
                </a:lnTo>
                <a:lnTo>
                  <a:pt x="16783" y="91771"/>
                </a:lnTo>
                <a:lnTo>
                  <a:pt x="7062" y="133940"/>
                </a:lnTo>
                <a:lnTo>
                  <a:pt x="6385" y="148889"/>
                </a:lnTo>
                <a:lnTo>
                  <a:pt x="0" y="225358"/>
                </a:lnTo>
                <a:lnTo>
                  <a:pt x="7203" y="270554"/>
                </a:lnTo>
                <a:lnTo>
                  <a:pt x="25975" y="307496"/>
                </a:lnTo>
                <a:lnTo>
                  <a:pt x="54395" y="337052"/>
                </a:lnTo>
                <a:lnTo>
                  <a:pt x="90526" y="357622"/>
                </a:lnTo>
                <a:lnTo>
                  <a:pt x="132426" y="367602"/>
                </a:lnTo>
                <a:lnTo>
                  <a:pt x="147340" y="368300"/>
                </a:lnTo>
                <a:lnTo>
                  <a:pt x="445916" y="368293"/>
                </a:lnTo>
                <a:lnTo>
                  <a:pt x="489240" y="361776"/>
                </a:lnTo>
                <a:lnTo>
                  <a:pt x="527161" y="344093"/>
                </a:lnTo>
                <a:lnTo>
                  <a:pt x="557814" y="316869"/>
                </a:lnTo>
                <a:lnTo>
                  <a:pt x="579331" y="281727"/>
                </a:lnTo>
                <a:lnTo>
                  <a:pt x="589847" y="240289"/>
                </a:lnTo>
                <a:lnTo>
                  <a:pt x="590463" y="227830"/>
                </a:lnTo>
                <a:lnTo>
                  <a:pt x="590457" y="142627"/>
                </a:lnTo>
                <a:lnTo>
                  <a:pt x="582588" y="100297"/>
                </a:lnTo>
                <a:lnTo>
                  <a:pt x="563770" y="62981"/>
                </a:lnTo>
                <a:lnTo>
                  <a:pt x="535760" y="32641"/>
                </a:lnTo>
                <a:lnTo>
                  <a:pt x="500314" y="11239"/>
                </a:lnTo>
                <a:lnTo>
                  <a:pt x="459187" y="738"/>
                </a:lnTo>
                <a:lnTo>
                  <a:pt x="444519" y="0"/>
                </a:lnTo>
                <a:close/>
              </a:path>
            </a:pathLst>
          </a:custGeom>
          <a:solidFill>
            <a:srgbClr val="C82506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Shape 197"/>
          <p:cNvSpPr/>
          <p:nvPr/>
        </p:nvSpPr>
        <p:spPr>
          <a:xfrm>
            <a:off x="2927314" y="2197099"/>
            <a:ext cx="590584" cy="368298"/>
          </a:xfrm>
          <a:custGeom>
            <a:pathLst>
              <a:path extrusionOk="0" h="368299" w="590585">
                <a:moveTo>
                  <a:pt x="0" y="225358"/>
                </a:moveTo>
                <a:lnTo>
                  <a:pt x="6385" y="148889"/>
                </a:lnTo>
                <a:lnTo>
                  <a:pt x="7062" y="133940"/>
                </a:lnTo>
                <a:lnTo>
                  <a:pt x="9056" y="119386"/>
                </a:lnTo>
                <a:lnTo>
                  <a:pt x="22408" y="78863"/>
                </a:lnTo>
                <a:lnTo>
                  <a:pt x="45679" y="44655"/>
                </a:lnTo>
                <a:lnTo>
                  <a:pt x="77416" y="18827"/>
                </a:lnTo>
                <a:lnTo>
                  <a:pt x="116162" y="3446"/>
                </a:lnTo>
                <a:lnTo>
                  <a:pt x="444519" y="0"/>
                </a:lnTo>
                <a:lnTo>
                  <a:pt x="459187" y="738"/>
                </a:lnTo>
                <a:lnTo>
                  <a:pt x="500314" y="11239"/>
                </a:lnTo>
                <a:lnTo>
                  <a:pt x="535760" y="32641"/>
                </a:lnTo>
                <a:lnTo>
                  <a:pt x="563770" y="62981"/>
                </a:lnTo>
                <a:lnTo>
                  <a:pt x="582588" y="100297"/>
                </a:lnTo>
                <a:lnTo>
                  <a:pt x="590457" y="142627"/>
                </a:lnTo>
                <a:lnTo>
                  <a:pt x="590585" y="225358"/>
                </a:lnTo>
                <a:lnTo>
                  <a:pt x="589847" y="240289"/>
                </a:lnTo>
                <a:lnTo>
                  <a:pt x="579331" y="281726"/>
                </a:lnTo>
                <a:lnTo>
                  <a:pt x="557813" y="316869"/>
                </a:lnTo>
                <a:lnTo>
                  <a:pt x="527161" y="344093"/>
                </a:lnTo>
                <a:lnTo>
                  <a:pt x="489239" y="361776"/>
                </a:lnTo>
                <a:lnTo>
                  <a:pt x="445916" y="368293"/>
                </a:lnTo>
                <a:lnTo>
                  <a:pt x="147339" y="368299"/>
                </a:lnTo>
                <a:lnTo>
                  <a:pt x="132426" y="367602"/>
                </a:lnTo>
                <a:lnTo>
                  <a:pt x="90525" y="357622"/>
                </a:lnTo>
                <a:lnTo>
                  <a:pt x="54395" y="337052"/>
                </a:lnTo>
                <a:lnTo>
                  <a:pt x="25975" y="307495"/>
                </a:lnTo>
                <a:lnTo>
                  <a:pt x="7203" y="270554"/>
                </a:lnTo>
                <a:lnTo>
                  <a:pt x="20" y="227830"/>
                </a:lnTo>
                <a:lnTo>
                  <a:pt x="0" y="225358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Shape 198"/>
          <p:cNvSpPr/>
          <p:nvPr/>
        </p:nvSpPr>
        <p:spPr>
          <a:xfrm>
            <a:off x="2927314" y="5994400"/>
            <a:ext cx="590584" cy="368299"/>
          </a:xfrm>
          <a:custGeom>
            <a:pathLst>
              <a:path extrusionOk="0" h="368300" w="590585">
                <a:moveTo>
                  <a:pt x="444519" y="0"/>
                </a:moveTo>
                <a:lnTo>
                  <a:pt x="146233" y="4"/>
                </a:lnTo>
                <a:lnTo>
                  <a:pt x="103320" y="6909"/>
                </a:lnTo>
                <a:lnTo>
                  <a:pt x="66473" y="25623"/>
                </a:lnTo>
                <a:lnTo>
                  <a:pt x="37166" y="54148"/>
                </a:lnTo>
                <a:lnTo>
                  <a:pt x="16873" y="90488"/>
                </a:lnTo>
                <a:lnTo>
                  <a:pt x="7068" y="132645"/>
                </a:lnTo>
                <a:lnTo>
                  <a:pt x="6385" y="147646"/>
                </a:lnTo>
                <a:lnTo>
                  <a:pt x="0" y="224116"/>
                </a:lnTo>
                <a:lnTo>
                  <a:pt x="7447" y="270170"/>
                </a:lnTo>
                <a:lnTo>
                  <a:pt x="26311" y="307131"/>
                </a:lnTo>
                <a:lnTo>
                  <a:pt x="54716" y="336806"/>
                </a:lnTo>
                <a:lnTo>
                  <a:pt x="90746" y="357519"/>
                </a:lnTo>
                <a:lnTo>
                  <a:pt x="132488" y="367595"/>
                </a:lnTo>
                <a:lnTo>
                  <a:pt x="147340" y="368300"/>
                </a:lnTo>
                <a:lnTo>
                  <a:pt x="446942" y="368281"/>
                </a:lnTo>
                <a:lnTo>
                  <a:pt x="489991" y="361423"/>
                </a:lnTo>
                <a:lnTo>
                  <a:pt x="527649" y="343367"/>
                </a:lnTo>
                <a:lnTo>
                  <a:pt x="558074" y="315812"/>
                </a:lnTo>
                <a:lnTo>
                  <a:pt x="579423" y="280456"/>
                </a:lnTo>
                <a:lnTo>
                  <a:pt x="589853" y="238998"/>
                </a:lnTo>
                <a:lnTo>
                  <a:pt x="590585" y="224116"/>
                </a:lnTo>
                <a:lnTo>
                  <a:pt x="590495" y="142391"/>
                </a:lnTo>
                <a:lnTo>
                  <a:pt x="582838" y="99932"/>
                </a:lnTo>
                <a:lnTo>
                  <a:pt x="564106" y="62642"/>
                </a:lnTo>
                <a:lnTo>
                  <a:pt x="536079" y="32414"/>
                </a:lnTo>
                <a:lnTo>
                  <a:pt x="500533" y="11146"/>
                </a:lnTo>
                <a:lnTo>
                  <a:pt x="459248" y="731"/>
                </a:lnTo>
                <a:lnTo>
                  <a:pt x="444519" y="0"/>
                </a:lnTo>
                <a:close/>
              </a:path>
            </a:pathLst>
          </a:custGeom>
          <a:solidFill>
            <a:srgbClr val="00F900"/>
          </a:solidFill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2927314" y="5994400"/>
            <a:ext cx="590584" cy="368298"/>
          </a:xfrm>
          <a:custGeom>
            <a:pathLst>
              <a:path extrusionOk="0" h="368299" w="590585">
                <a:moveTo>
                  <a:pt x="0" y="224116"/>
                </a:moveTo>
                <a:lnTo>
                  <a:pt x="6385" y="147646"/>
                </a:lnTo>
                <a:lnTo>
                  <a:pt x="7068" y="132646"/>
                </a:lnTo>
                <a:lnTo>
                  <a:pt x="9080" y="118070"/>
                </a:lnTo>
                <a:lnTo>
                  <a:pt x="22544" y="77629"/>
                </a:lnTo>
                <a:lnTo>
                  <a:pt x="46006" y="43673"/>
                </a:lnTo>
                <a:lnTo>
                  <a:pt x="77990" y="18196"/>
                </a:lnTo>
                <a:lnTo>
                  <a:pt x="117023" y="3197"/>
                </a:lnTo>
                <a:lnTo>
                  <a:pt x="444519" y="0"/>
                </a:lnTo>
                <a:lnTo>
                  <a:pt x="459248" y="731"/>
                </a:lnTo>
                <a:lnTo>
                  <a:pt x="500533" y="11146"/>
                </a:lnTo>
                <a:lnTo>
                  <a:pt x="536079" y="32414"/>
                </a:lnTo>
                <a:lnTo>
                  <a:pt x="564106" y="62642"/>
                </a:lnTo>
                <a:lnTo>
                  <a:pt x="582838" y="99932"/>
                </a:lnTo>
                <a:lnTo>
                  <a:pt x="590495" y="142391"/>
                </a:lnTo>
                <a:lnTo>
                  <a:pt x="590585" y="224116"/>
                </a:lnTo>
                <a:lnTo>
                  <a:pt x="589853" y="238998"/>
                </a:lnTo>
                <a:lnTo>
                  <a:pt x="579423" y="280456"/>
                </a:lnTo>
                <a:lnTo>
                  <a:pt x="558074" y="315812"/>
                </a:lnTo>
                <a:lnTo>
                  <a:pt x="527649" y="343367"/>
                </a:lnTo>
                <a:lnTo>
                  <a:pt x="489991" y="361423"/>
                </a:lnTo>
                <a:lnTo>
                  <a:pt x="446942" y="368281"/>
                </a:lnTo>
                <a:lnTo>
                  <a:pt x="147339" y="368299"/>
                </a:lnTo>
                <a:lnTo>
                  <a:pt x="132487" y="367595"/>
                </a:lnTo>
                <a:lnTo>
                  <a:pt x="90746" y="357519"/>
                </a:lnTo>
                <a:lnTo>
                  <a:pt x="54715" y="336806"/>
                </a:lnTo>
                <a:lnTo>
                  <a:pt x="26311" y="307131"/>
                </a:lnTo>
                <a:lnTo>
                  <a:pt x="7447" y="270170"/>
                </a:lnTo>
                <a:lnTo>
                  <a:pt x="40" y="227598"/>
                </a:lnTo>
                <a:lnTo>
                  <a:pt x="0" y="224116"/>
                </a:lnTo>
                <a:close/>
              </a:path>
            </a:pathLst>
          </a:custGeom>
          <a:noFill/>
          <a:ln cap="flat" cmpd="sng" w="254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Shape 200"/>
          <p:cNvSpPr txBox="1"/>
          <p:nvPr/>
        </p:nvSpPr>
        <p:spPr>
          <a:xfrm>
            <a:off x="2685234" y="235204"/>
            <a:ext cx="2195194" cy="52838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3810" lvl="0" marL="89281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FasL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7"/>
              </a:spcBef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" lvl="0" marL="1143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Apoptosis signal protein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53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1143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S	-1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" lvl="0" marL="892810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TRAIL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2"/>
              </a:spcBef>
              <a:buNone/>
            </a:pPr>
            <a:r>
              <a:t/>
            </a:r>
            <a:endParaRPr b="0" baseline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1143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Apoptosis signal protein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4"/>
              </a:spcBef>
              <a:buNone/>
            </a:pPr>
            <a:r>
              <a:t/>
            </a:r>
            <a:endParaRPr b="0" baseline="0" i="0" sz="7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4826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C82506"/>
                </a:solidFill>
                <a:latin typeface="Arial"/>
                <a:ea typeface="Arial"/>
                <a:cs typeface="Arial"/>
                <a:sym typeface="Arial"/>
              </a:rPr>
              <a:t>S	-1</a:t>
            </a: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buNone/>
            </a:pPr>
            <a:r>
              <a:t/>
            </a:r>
            <a:endParaRPr b="0" baseline="0" i="0" sz="8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19" lvl="0" marL="896619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EGF</a:t>
            </a:r>
          </a:p>
          <a:p>
            <a:pPr indent="0" lvl="0" marL="0" marR="0" rtl="0" algn="l">
              <a:lnSpc>
                <a:spcPct val="100000"/>
              </a:lnSpc>
              <a:spcBef>
                <a:spcPts val="71"/>
              </a:spcBef>
              <a:buNone/>
            </a:pPr>
            <a:r>
              <a:t/>
            </a:r>
            <a:endParaRPr b="0" baseline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89" lvl="0" marL="72390" marR="121285" rtl="0" algn="ctr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Growth/ survival signal protein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7"/>
              </a:spcBef>
              <a:buNone/>
            </a:pPr>
            <a:r>
              <a:t/>
            </a:r>
            <a:endParaRPr b="0" baseline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5" lvl="0" marL="10795" marR="0" rtl="0" algn="ctr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S	+1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2775400" y="5907264"/>
            <a:ext cx="2026284" cy="1012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1430" lvl="0" marL="105283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TNF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2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46125" lvl="0" marL="746125" marR="12700" rtl="0" algn="l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Growth/ survival signal protein</a:t>
            </a:r>
          </a:p>
        </p:txBody>
      </p:sp>
      <p:sp>
        <p:nvSpPr>
          <p:cNvPr id="202" name="Shape 202"/>
          <p:cNvSpPr txBox="1"/>
          <p:nvPr/>
        </p:nvSpPr>
        <p:spPr>
          <a:xfrm>
            <a:off x="261846" y="5915239"/>
            <a:ext cx="2026284" cy="1012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1430" lvl="0" marL="105283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TNF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2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46125" lvl="0" marL="746125" marR="12700" rtl="0" algn="l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Growth/ survival signal protein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5288953" y="5960205"/>
            <a:ext cx="2026284" cy="1012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1430" lvl="0" marL="105283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TNF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2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46125" lvl="0" marL="746125" marR="12700" rtl="0" algn="l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Growth/ survival signal protein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7802507" y="5952228"/>
            <a:ext cx="2026284" cy="1012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1430" lvl="0" marL="105283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32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TNF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2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46125" lvl="0" marL="746125" marR="12700" rtl="0" algn="l">
              <a:lnSpc>
                <a:spcPct val="115833"/>
              </a:lnSpc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Growth/ survival signal protein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3370553" y="7111503"/>
            <a:ext cx="23558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822396" y="7111503"/>
            <a:ext cx="38417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+1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x="857000" y="7119478"/>
            <a:ext cx="23558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x="1308842" y="7119478"/>
            <a:ext cx="38417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+1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8397660" y="7156468"/>
            <a:ext cx="23558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8849502" y="7156468"/>
            <a:ext cx="38417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+1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5884105" y="7164443"/>
            <a:ext cx="23558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6335948" y="7164443"/>
            <a:ext cx="384174" cy="38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b="1" baseline="0" i="0" lang="en-US" sz="2450" u="none" cap="none" strike="noStrike">
                <a:solidFill>
                  <a:srgbClr val="00F900"/>
                </a:solidFill>
                <a:latin typeface="Arial"/>
                <a:ea typeface="Arial"/>
                <a:cs typeface="Arial"/>
                <a:sym typeface="Arial"/>
              </a:rPr>
              <a:t>+1</a:t>
            </a:r>
          </a:p>
        </p:txBody>
      </p:sp>
      <p:cxnSp>
        <p:nvCxnSpPr>
          <p:cNvPr id="213" name="Shape 213"/>
          <p:cNvCxnSpPr/>
          <p:nvPr/>
        </p:nvCxnSpPr>
        <p:spPr>
          <a:xfrm>
            <a:off x="0" y="5791200"/>
            <a:ext cx="101346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14" name="Shape 214"/>
          <p:cNvCxnSpPr/>
          <p:nvPr/>
        </p:nvCxnSpPr>
        <p:spPr>
          <a:xfrm>
            <a:off x="7391400" y="0"/>
            <a:ext cx="0" cy="7696199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